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tiff" ContentType="image/tiff"/>
  <Default Extension="rels" ContentType="application/vnd.openxmlformats-package.relationships+xml"/>
  <Default Extension="vml" ContentType="application/vnd.openxmlformats-officedocument.vmlDrawing"/>
  <Default Extension="gif" ContentType="image/gif"/>
  <Default Extension="bin" ContentType="application/vnd.openxmlformats-officedocument.oleObject"/>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1" r:id="rId1"/>
    <p:sldMasterId id="2147483662" r:id="rId2"/>
  </p:sldMasterIdLst>
  <p:notesMasterIdLst>
    <p:notesMasterId r:id="rId48"/>
  </p:notesMasterIdLst>
  <p:sldIdLst>
    <p:sldId id="257" r:id="rId3"/>
    <p:sldId id="315" r:id="rId4"/>
    <p:sldId id="269" r:id="rId5"/>
    <p:sldId id="268" r:id="rId6"/>
    <p:sldId id="270" r:id="rId7"/>
    <p:sldId id="258" r:id="rId8"/>
    <p:sldId id="259" r:id="rId9"/>
    <p:sldId id="297" r:id="rId10"/>
    <p:sldId id="310" r:id="rId11"/>
    <p:sldId id="305" r:id="rId12"/>
    <p:sldId id="298" r:id="rId13"/>
    <p:sldId id="299" r:id="rId14"/>
    <p:sldId id="300" r:id="rId15"/>
    <p:sldId id="306" r:id="rId16"/>
    <p:sldId id="311" r:id="rId17"/>
    <p:sldId id="312" r:id="rId18"/>
    <p:sldId id="293" r:id="rId19"/>
    <p:sldId id="292" r:id="rId20"/>
    <p:sldId id="266" r:id="rId21"/>
    <p:sldId id="301" r:id="rId22"/>
    <p:sldId id="302" r:id="rId23"/>
    <p:sldId id="303" r:id="rId24"/>
    <p:sldId id="304" r:id="rId25"/>
    <p:sldId id="313" r:id="rId26"/>
    <p:sldId id="267" r:id="rId27"/>
    <p:sldId id="265" r:id="rId28"/>
    <p:sldId id="272" r:id="rId29"/>
    <p:sldId id="277" r:id="rId30"/>
    <p:sldId id="274" r:id="rId31"/>
    <p:sldId id="278" r:id="rId32"/>
    <p:sldId id="290" r:id="rId33"/>
    <p:sldId id="291" r:id="rId34"/>
    <p:sldId id="309" r:id="rId35"/>
    <p:sldId id="271" r:id="rId36"/>
    <p:sldId id="275" r:id="rId37"/>
    <p:sldId id="276" r:id="rId38"/>
    <p:sldId id="282" r:id="rId39"/>
    <p:sldId id="279" r:id="rId40"/>
    <p:sldId id="294" r:id="rId41"/>
    <p:sldId id="280" r:id="rId42"/>
    <p:sldId id="281" r:id="rId43"/>
    <p:sldId id="283" r:id="rId44"/>
    <p:sldId id="285" r:id="rId45"/>
    <p:sldId id="296" r:id="rId46"/>
    <p:sldId id="316" r:id="rId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1672"/>
    <p:restoredTop sz="90278"/>
  </p:normalViewPr>
  <p:slideViewPr>
    <p:cSldViewPr snapToGrid="0" snapToObjects="1">
      <p:cViewPr>
        <p:scale>
          <a:sx n="95" d="100"/>
          <a:sy n="95" d="100"/>
        </p:scale>
        <p:origin x="296" y="296"/>
      </p:cViewPr>
      <p:guideLst>
        <p:guide orient="horz" pos="2160"/>
        <p:guide pos="3840"/>
      </p:guideLst>
    </p:cSldViewPr>
  </p:slideViewPr>
  <p:outlineViewPr>
    <p:cViewPr>
      <p:scale>
        <a:sx n="33" d="100"/>
        <a:sy n="33" d="100"/>
      </p:scale>
      <p:origin x="0" y="-3408"/>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slide" Target="slides/slide44.xml"/><Relationship Id="rId47" Type="http://schemas.openxmlformats.org/officeDocument/2006/relationships/slide" Target="slides/slide45.xml"/><Relationship Id="rId48" Type="http://schemas.openxmlformats.org/officeDocument/2006/relationships/notesMaster" Target="notesMasters/notesMaster1.xml"/><Relationship Id="rId49" Type="http://schemas.openxmlformats.org/officeDocument/2006/relationships/presProps" Target="presProps.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50" Type="http://schemas.openxmlformats.org/officeDocument/2006/relationships/viewProps" Target="viewProps.xml"/><Relationship Id="rId51" Type="http://schemas.openxmlformats.org/officeDocument/2006/relationships/theme" Target="theme/theme1.xml"/><Relationship Id="rId52"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9" Type="http://schemas.openxmlformats.org/officeDocument/2006/relationships/slide" Target="slides/slide7.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40" Type="http://schemas.openxmlformats.org/officeDocument/2006/relationships/slide" Target="slides/slide38.xml"/><Relationship Id="rId41" Type="http://schemas.openxmlformats.org/officeDocument/2006/relationships/slide" Target="slides/slide39.xml"/><Relationship Id="rId42" Type="http://schemas.openxmlformats.org/officeDocument/2006/relationships/slide" Target="slides/slide40.xml"/><Relationship Id="rId43" Type="http://schemas.openxmlformats.org/officeDocument/2006/relationships/slide" Target="slides/slide41.xml"/><Relationship Id="rId44" Type="http://schemas.openxmlformats.org/officeDocument/2006/relationships/slide" Target="slides/slide42.xml"/><Relationship Id="rId45" Type="http://schemas.openxmlformats.org/officeDocument/2006/relationships/slide" Target="slides/slide4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7.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3A4C69-D61C-AD41-B53D-303B12C88A06}" type="datetimeFigureOut">
              <a:rPr lang="en-US" smtClean="0"/>
              <a:t>9/29/16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0E995E9-58D7-964F-8E7D-FB99823F2B1F}" type="slidenum">
              <a:rPr lang="en-US" smtClean="0"/>
              <a:t>‹#›</a:t>
            </a:fld>
            <a:endParaRPr lang="en-US"/>
          </a:p>
        </p:txBody>
      </p:sp>
    </p:spTree>
    <p:extLst>
      <p:ext uri="{BB962C8B-B14F-4D97-AF65-F5344CB8AC3E}">
        <p14:creationId xmlns:p14="http://schemas.microsoft.com/office/powerpoint/2010/main" val="9045094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park.apache.org/docs/latest/mllib-guide.html#data-types-algorithms-and-utilities" TargetMode="External"/><Relationship Id="rId4" Type="http://schemas.openxmlformats.org/officeDocument/2006/relationships/hyperlink" Target="http://spark.apache.org/docs/latest/programming-guide.html#resilient-distributed-datasets-rdds" TargetMode="External"/><Relationship Id="rId5" Type="http://schemas.openxmlformats.org/officeDocument/2006/relationships/hyperlink" Target="http://spark.apache.org/docs/latest/ml-guide.html" TargetMode="External"/><Relationship Id="rId6" Type="http://schemas.openxmlformats.org/officeDocument/2006/relationships/hyperlink" Target="http://spark.apache.org/docs/latest/sql-programming-guide.html#dataframes" TargetMode="External"/><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 Id="rId3" Type="http://schemas.openxmlformats.org/officeDocument/2006/relationships/hyperlink" Target="http://spark.apache.org/docs/latest/graphx-programming-guide.html" TargetMode="Externa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charset="0"/>
                <a:ea typeface="ＭＳ Ｐゴシック" charset="-128"/>
              </a:defRPr>
            </a:lvl1pPr>
            <a:lvl2pPr marL="742950" indent="-285750">
              <a:spcBef>
                <a:spcPct val="30000"/>
              </a:spcBef>
              <a:defRPr sz="1200">
                <a:solidFill>
                  <a:schemeClr val="tx1"/>
                </a:solidFill>
                <a:latin typeface="Times New Roman" charset="0"/>
                <a:ea typeface="ＭＳ Ｐゴシック" charset="-128"/>
              </a:defRPr>
            </a:lvl2pPr>
            <a:lvl3pPr marL="1143000" indent="-228600">
              <a:spcBef>
                <a:spcPct val="30000"/>
              </a:spcBef>
              <a:defRPr sz="1200">
                <a:solidFill>
                  <a:schemeClr val="tx1"/>
                </a:solidFill>
                <a:latin typeface="Times New Roman" charset="0"/>
                <a:ea typeface="ＭＳ Ｐゴシック" charset="-128"/>
              </a:defRPr>
            </a:lvl3pPr>
            <a:lvl4pPr marL="1600200" indent="-228600">
              <a:spcBef>
                <a:spcPct val="30000"/>
              </a:spcBef>
              <a:defRPr sz="1200">
                <a:solidFill>
                  <a:schemeClr val="tx1"/>
                </a:solidFill>
                <a:latin typeface="Times New Roman" charset="0"/>
                <a:ea typeface="ＭＳ Ｐゴシック" charset="-128"/>
              </a:defRPr>
            </a:lvl4pPr>
            <a:lvl5pPr marL="2057400" indent="-228600">
              <a:spcBef>
                <a:spcPct val="30000"/>
              </a:spcBef>
              <a:defRPr sz="1200">
                <a:solidFill>
                  <a:schemeClr val="tx1"/>
                </a:solidFill>
                <a:latin typeface="Times New Roman" charset="0"/>
                <a:ea typeface="ＭＳ Ｐゴシック" charset="-128"/>
              </a:defRPr>
            </a:lvl5pPr>
            <a:lvl6pPr marL="2514600" indent="-228600" eaLnBrk="0" fontAlgn="base" hangingPunct="0">
              <a:spcBef>
                <a:spcPct val="30000"/>
              </a:spcBef>
              <a:spcAft>
                <a:spcPct val="0"/>
              </a:spcAft>
              <a:defRPr sz="1200">
                <a:solidFill>
                  <a:schemeClr val="tx1"/>
                </a:solidFill>
                <a:latin typeface="Times New Roman" charset="0"/>
                <a:ea typeface="ＭＳ Ｐゴシック" charset="-128"/>
              </a:defRPr>
            </a:lvl6pPr>
            <a:lvl7pPr marL="2971800" indent="-228600" eaLnBrk="0" fontAlgn="base" hangingPunct="0">
              <a:spcBef>
                <a:spcPct val="30000"/>
              </a:spcBef>
              <a:spcAft>
                <a:spcPct val="0"/>
              </a:spcAft>
              <a:defRPr sz="1200">
                <a:solidFill>
                  <a:schemeClr val="tx1"/>
                </a:solidFill>
                <a:latin typeface="Times New Roman" charset="0"/>
                <a:ea typeface="ＭＳ Ｐゴシック" charset="-128"/>
              </a:defRPr>
            </a:lvl7pPr>
            <a:lvl8pPr marL="3429000" indent="-228600" eaLnBrk="0" fontAlgn="base" hangingPunct="0">
              <a:spcBef>
                <a:spcPct val="30000"/>
              </a:spcBef>
              <a:spcAft>
                <a:spcPct val="0"/>
              </a:spcAft>
              <a:defRPr sz="1200">
                <a:solidFill>
                  <a:schemeClr val="tx1"/>
                </a:solidFill>
                <a:latin typeface="Times New Roman" charset="0"/>
                <a:ea typeface="ＭＳ Ｐゴシック" charset="-128"/>
              </a:defRPr>
            </a:lvl8pPr>
            <a:lvl9pPr marL="3886200" indent="-228600" eaLnBrk="0" fontAlgn="base" hangingPunct="0">
              <a:spcBef>
                <a:spcPct val="30000"/>
              </a:spcBef>
              <a:spcAft>
                <a:spcPct val="0"/>
              </a:spcAft>
              <a:defRPr sz="1200">
                <a:solidFill>
                  <a:schemeClr val="tx1"/>
                </a:solidFill>
                <a:latin typeface="Times New Roman" charset="0"/>
                <a:ea typeface="ＭＳ Ｐゴシック" charset="-128"/>
              </a:defRPr>
            </a:lvl9pPr>
          </a:lstStyle>
          <a:p>
            <a:pPr>
              <a:spcBef>
                <a:spcPct val="0"/>
              </a:spcBef>
            </a:pPr>
            <a:fld id="{AF078260-523B-1744-9FEF-16B53AECC5F5}" type="slidenum">
              <a:rPr lang="en-US" altLang="en-US" sz="1300">
                <a:solidFill>
                  <a:srgbClr val="000000"/>
                </a:solidFill>
                <a:latin typeface="Arial" charset="0"/>
              </a:rPr>
              <a:pPr>
                <a:spcBef>
                  <a:spcPct val="0"/>
                </a:spcBef>
              </a:pPr>
              <a:t>1</a:t>
            </a:fld>
            <a:endParaRPr lang="en-US" altLang="en-US" sz="1300" dirty="0">
              <a:solidFill>
                <a:srgbClr val="000000"/>
              </a:solidFill>
              <a:latin typeface="Arial" charset="0"/>
            </a:endParaRPr>
          </a:p>
        </p:txBody>
      </p:sp>
      <p:sp>
        <p:nvSpPr>
          <p:cNvPr id="8194" name="Rectangle 2"/>
          <p:cNvSpPr>
            <a:spLocks noGrp="1" noRot="1" noChangeAspect="1" noChangeArrowheads="1" noTextEdit="1"/>
          </p:cNvSpPr>
          <p:nvPr>
            <p:ph type="sldImg"/>
          </p:nvPr>
        </p:nvSpPr>
        <p:spPr>
          <a:ln/>
        </p:spPr>
      </p:sp>
      <p:sp>
        <p:nvSpPr>
          <p:cNvPr id="81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en-US" altLang="en-US" dirty="0">
                <a:latin typeface="Arial" charset="0"/>
                <a:ea typeface="ＭＳ Ｐゴシック" charset="-128"/>
              </a:rPr>
              <a:t>Welcome to </a:t>
            </a:r>
            <a:r>
              <a:rPr lang="is-IS" altLang="en-US">
                <a:latin typeface="Arial" charset="0"/>
                <a:ea typeface="ＭＳ Ｐゴシック" charset="-128"/>
              </a:rPr>
              <a:t>….</a:t>
            </a:r>
          </a:p>
          <a:p>
            <a:pPr eaLnBrk="1" hangingPunct="1">
              <a:spcBef>
                <a:spcPct val="0"/>
              </a:spcBef>
            </a:pPr>
            <a:endParaRPr lang="is-IS" altLang="en-US">
              <a:latin typeface="Arial" charset="0"/>
              <a:ea typeface="ＭＳ Ｐゴシック" charset="-128"/>
            </a:endParaRPr>
          </a:p>
          <a:p>
            <a:pPr eaLnBrk="1" hangingPunct="1">
              <a:spcBef>
                <a:spcPct val="0"/>
              </a:spcBef>
            </a:pPr>
            <a:r>
              <a:rPr lang="is-IS" altLang="en-US">
                <a:latin typeface="Arial" charset="0"/>
                <a:ea typeface="ＭＳ Ｐゴシック" charset="-128"/>
              </a:rPr>
              <a:t>Be sure to document on the whitebioard the urls</a:t>
            </a:r>
          </a:p>
          <a:p>
            <a:pPr eaLnBrk="1" hangingPunct="1">
              <a:spcBef>
                <a:spcPct val="0"/>
              </a:spcBef>
            </a:pPr>
            <a:r>
              <a:rPr lang="is-IS" altLang="en-US">
                <a:latin typeface="Arial" charset="0"/>
                <a:ea typeface="ＭＳ Ｐゴシック" charset="-128"/>
              </a:rPr>
              <a:t>	 for DSWB</a:t>
            </a:r>
          </a:p>
          <a:p>
            <a:pPr eaLnBrk="1" hangingPunct="1">
              <a:spcBef>
                <a:spcPct val="0"/>
              </a:spcBef>
            </a:pPr>
            <a:r>
              <a:rPr lang="is-IS" altLang="en-US">
                <a:latin typeface="Arial" charset="0"/>
                <a:ea typeface="ＭＳ Ｐゴシック" charset="-128"/>
              </a:rPr>
              <a:t>	 for lab Notebooks  ibm.box.xom/IntroApacheSpark   Passsword = IBMSpark</a:t>
            </a:r>
          </a:p>
          <a:p>
            <a:pPr eaLnBrk="1" hangingPunct="1">
              <a:spcBef>
                <a:spcPct val="0"/>
              </a:spcBef>
            </a:pPr>
            <a:r>
              <a:rPr lang="is-IS" altLang="en-US">
                <a:latin typeface="Arial" charset="0"/>
                <a:ea typeface="ＭＳ Ｐゴシック" charset="-128"/>
              </a:rPr>
              <a:t>	 for the POT Survey</a:t>
            </a:r>
          </a:p>
          <a:p>
            <a:pPr eaLnBrk="1" hangingPunct="1">
              <a:spcBef>
                <a:spcPct val="0"/>
              </a:spcBef>
            </a:pPr>
            <a:endParaRPr lang="is-IS" altLang="en-US">
              <a:latin typeface="Arial" charset="0"/>
              <a:ea typeface="ＭＳ Ｐゴシック" charset="-128"/>
            </a:endParaRPr>
          </a:p>
          <a:p>
            <a:pPr eaLnBrk="1" hangingPunct="1">
              <a:spcBef>
                <a:spcPct val="0"/>
              </a:spcBef>
            </a:pPr>
            <a:r>
              <a:rPr lang="is-IS" altLang="en-US">
                <a:latin typeface="Arial" charset="0"/>
                <a:ea typeface="ＭＳ Ｐゴシック" charset="-128"/>
              </a:rPr>
              <a:t>	Note the survey will revela the instructor notebooks upon completion.</a:t>
            </a:r>
          </a:p>
        </p:txBody>
      </p:sp>
      <p:sp>
        <p:nvSpPr>
          <p:cNvPr id="8196" name="Footer Placeholder 3"/>
          <p:cNvSpPr>
            <a:spLocks noGrp="1"/>
          </p:cNvSpPr>
          <p:nvPr>
            <p:ph type="ftr" sz="quarter" idx="4"/>
          </p:nvPr>
        </p:nvSpPr>
        <p:spPr>
          <a:xfrm>
            <a:off x="0" y="9120188"/>
            <a:ext cx="7027863" cy="4794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charset="0"/>
                <a:ea typeface="ＭＳ Ｐゴシック" charset="-128"/>
              </a:defRPr>
            </a:lvl1pPr>
            <a:lvl2pPr marL="742950" indent="-285750">
              <a:spcBef>
                <a:spcPct val="30000"/>
              </a:spcBef>
              <a:defRPr sz="1200">
                <a:solidFill>
                  <a:schemeClr val="tx1"/>
                </a:solidFill>
                <a:latin typeface="Times New Roman" charset="0"/>
                <a:ea typeface="ＭＳ Ｐゴシック" charset="-128"/>
              </a:defRPr>
            </a:lvl2pPr>
            <a:lvl3pPr marL="1143000" indent="-228600">
              <a:spcBef>
                <a:spcPct val="30000"/>
              </a:spcBef>
              <a:defRPr sz="1200">
                <a:solidFill>
                  <a:schemeClr val="tx1"/>
                </a:solidFill>
                <a:latin typeface="Times New Roman" charset="0"/>
                <a:ea typeface="ＭＳ Ｐゴシック" charset="-128"/>
              </a:defRPr>
            </a:lvl3pPr>
            <a:lvl4pPr marL="1600200" indent="-228600">
              <a:spcBef>
                <a:spcPct val="30000"/>
              </a:spcBef>
              <a:defRPr sz="1200">
                <a:solidFill>
                  <a:schemeClr val="tx1"/>
                </a:solidFill>
                <a:latin typeface="Times New Roman" charset="0"/>
                <a:ea typeface="ＭＳ Ｐゴシック" charset="-128"/>
              </a:defRPr>
            </a:lvl4pPr>
            <a:lvl5pPr marL="2057400" indent="-228600">
              <a:spcBef>
                <a:spcPct val="30000"/>
              </a:spcBef>
              <a:defRPr sz="1200">
                <a:solidFill>
                  <a:schemeClr val="tx1"/>
                </a:solidFill>
                <a:latin typeface="Times New Roman" charset="0"/>
                <a:ea typeface="ＭＳ Ｐゴシック" charset="-128"/>
              </a:defRPr>
            </a:lvl5pPr>
            <a:lvl6pPr marL="2514600" indent="-228600" eaLnBrk="0" fontAlgn="base" hangingPunct="0">
              <a:spcBef>
                <a:spcPct val="30000"/>
              </a:spcBef>
              <a:spcAft>
                <a:spcPct val="0"/>
              </a:spcAft>
              <a:defRPr sz="1200">
                <a:solidFill>
                  <a:schemeClr val="tx1"/>
                </a:solidFill>
                <a:latin typeface="Times New Roman" charset="0"/>
                <a:ea typeface="ＭＳ Ｐゴシック" charset="-128"/>
              </a:defRPr>
            </a:lvl6pPr>
            <a:lvl7pPr marL="2971800" indent="-228600" eaLnBrk="0" fontAlgn="base" hangingPunct="0">
              <a:spcBef>
                <a:spcPct val="30000"/>
              </a:spcBef>
              <a:spcAft>
                <a:spcPct val="0"/>
              </a:spcAft>
              <a:defRPr sz="1200">
                <a:solidFill>
                  <a:schemeClr val="tx1"/>
                </a:solidFill>
                <a:latin typeface="Times New Roman" charset="0"/>
                <a:ea typeface="ＭＳ Ｐゴシック" charset="-128"/>
              </a:defRPr>
            </a:lvl7pPr>
            <a:lvl8pPr marL="3429000" indent="-228600" eaLnBrk="0" fontAlgn="base" hangingPunct="0">
              <a:spcBef>
                <a:spcPct val="30000"/>
              </a:spcBef>
              <a:spcAft>
                <a:spcPct val="0"/>
              </a:spcAft>
              <a:defRPr sz="1200">
                <a:solidFill>
                  <a:schemeClr val="tx1"/>
                </a:solidFill>
                <a:latin typeface="Times New Roman" charset="0"/>
                <a:ea typeface="ＭＳ Ｐゴシック" charset="-128"/>
              </a:defRPr>
            </a:lvl8pPr>
            <a:lvl9pPr marL="3886200" indent="-228600" eaLnBrk="0" fontAlgn="base" hangingPunct="0">
              <a:spcBef>
                <a:spcPct val="30000"/>
              </a:spcBef>
              <a:spcAft>
                <a:spcPct val="0"/>
              </a:spcAft>
              <a:defRPr sz="1200">
                <a:solidFill>
                  <a:schemeClr val="tx1"/>
                </a:solidFill>
                <a:latin typeface="Times New Roman" charset="0"/>
                <a:ea typeface="ＭＳ Ｐゴシック" charset="-128"/>
              </a:defRPr>
            </a:lvl9pPr>
          </a:lstStyle>
          <a:p>
            <a:pPr>
              <a:spcBef>
                <a:spcPct val="0"/>
              </a:spcBef>
            </a:pPr>
            <a:r>
              <a:rPr lang="en-US" altLang="en-US" sz="1300" dirty="0">
                <a:latin typeface="Helvetica" charset="0"/>
              </a:rPr>
              <a:t>IBM Big Data &amp; Analytics 		© 2016 IBM Corporation</a:t>
            </a:r>
          </a:p>
        </p:txBody>
      </p:sp>
    </p:spTree>
    <p:extLst>
      <p:ext uri="{BB962C8B-B14F-4D97-AF65-F5344CB8AC3E}">
        <p14:creationId xmlns:p14="http://schemas.microsoft.com/office/powerpoint/2010/main" val="3103462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Java Code: https://</a:t>
            </a:r>
            <a:r>
              <a:rPr lang="en-US" err="1" smtClean="0"/>
              <a:t>hadoop.apache.org</a:t>
            </a:r>
            <a:r>
              <a:rPr lang="en-US" smtClean="0"/>
              <a:t>/docs/r1.2.1/</a:t>
            </a:r>
            <a:r>
              <a:rPr lang="en-US" err="1" smtClean="0"/>
              <a:t>mapred_tutorial.html</a:t>
            </a:r>
            <a:endParaRPr lang="en-US" smtClean="0"/>
          </a:p>
          <a:p>
            <a:r>
              <a:rPr lang="en-US" smtClean="0"/>
              <a:t>Spark: http://</a:t>
            </a:r>
            <a:r>
              <a:rPr lang="en-US" err="1" smtClean="0"/>
              <a:t>spark.apache.org</a:t>
            </a:r>
            <a:r>
              <a:rPr lang="en-US" smtClean="0"/>
              <a:t>/examples.html</a:t>
            </a:r>
            <a:endParaRPr lang="en-US"/>
          </a:p>
        </p:txBody>
      </p:sp>
      <p:sp>
        <p:nvSpPr>
          <p:cNvPr id="4" name="Slide Number Placeholder 3"/>
          <p:cNvSpPr>
            <a:spLocks noGrp="1"/>
          </p:cNvSpPr>
          <p:nvPr>
            <p:ph type="sldNum" sz="quarter" idx="10"/>
          </p:nvPr>
        </p:nvSpPr>
        <p:spPr/>
        <p:txBody>
          <a:bodyPr/>
          <a:lstStyle/>
          <a:p>
            <a:fld id="{60E995E9-58D7-964F-8E7D-FB99823F2B1F}" type="slidenum">
              <a:rPr lang="en-US" smtClean="0"/>
              <a:t>21</a:t>
            </a:fld>
            <a:endParaRPr lang="en-US"/>
          </a:p>
        </p:txBody>
      </p:sp>
    </p:spTree>
    <p:extLst>
      <p:ext uri="{BB962C8B-B14F-4D97-AF65-F5344CB8AC3E}">
        <p14:creationId xmlns:p14="http://schemas.microsoft.com/office/powerpoint/2010/main" val="1820523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0E995E9-58D7-964F-8E7D-FB99823F2B1F}" type="slidenum">
              <a:rPr lang="en-US" smtClean="0"/>
              <a:t>22</a:t>
            </a:fld>
            <a:endParaRPr lang="en-US"/>
          </a:p>
        </p:txBody>
      </p:sp>
    </p:spTree>
    <p:extLst>
      <p:ext uri="{BB962C8B-B14F-4D97-AF65-F5344CB8AC3E}">
        <p14:creationId xmlns:p14="http://schemas.microsoft.com/office/powerpoint/2010/main" val="16478960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03300" y="642938"/>
            <a:ext cx="4903788" cy="2759075"/>
          </a:xfrm>
        </p:spPr>
      </p:sp>
      <p:sp>
        <p:nvSpPr>
          <p:cNvPr id="3" name="Notes Placeholder 2"/>
          <p:cNvSpPr>
            <a:spLocks noGrp="1"/>
          </p:cNvSpPr>
          <p:nvPr>
            <p:ph type="body" idx="1"/>
          </p:nvPr>
        </p:nvSpPr>
        <p:spPr/>
        <p:txBody>
          <a:bodyPr/>
          <a:lstStyle/>
          <a:p>
            <a:r>
              <a:rPr lang="en-US" sz="1200" dirty="0" smtClean="0">
                <a:latin typeface="Helvetica"/>
              </a:rPr>
              <a:t>Let’s talk about some of the misconceptions about Spark. Many people get confused on the difference between Hadoop and Spark, for that reason as we talk these points we’ll also</a:t>
            </a:r>
            <a:r>
              <a:rPr lang="en-US" sz="1200" baseline="0" dirty="0" smtClean="0">
                <a:latin typeface="Helvetica"/>
              </a:rPr>
              <a:t> discuss how they relate to Hadoop. </a:t>
            </a:r>
          </a:p>
          <a:p>
            <a:endParaRPr lang="en-US" sz="1200" baseline="0" dirty="0" smtClean="0">
              <a:latin typeface="Helvetica"/>
            </a:endParaRPr>
          </a:p>
          <a:p>
            <a:r>
              <a:rPr lang="en-US" sz="1200" baseline="0" dirty="0" smtClean="0">
                <a:latin typeface="Helvetica"/>
              </a:rPr>
              <a:t>Spark does not require Hadoop to run. </a:t>
            </a:r>
            <a:r>
              <a:rPr lang="en-US" sz="1200" dirty="0" smtClean="0">
                <a:effectLst/>
              </a:rPr>
              <a:t>You can run Spark using </a:t>
            </a:r>
            <a:r>
              <a:rPr lang="en-US" sz="1200" dirty="0" smtClean="0">
                <a:solidFill>
                  <a:schemeClr val="tx1"/>
                </a:solidFill>
                <a:effectLst/>
              </a:rPr>
              <a:t>its standalone mode or on Hadoop clusters through YARN, or on Apache </a:t>
            </a:r>
            <a:r>
              <a:rPr lang="en-US" sz="1200" dirty="0" err="1" smtClean="0">
                <a:solidFill>
                  <a:schemeClr val="tx1"/>
                </a:solidFill>
                <a:effectLst/>
              </a:rPr>
              <a:t>Mesos</a:t>
            </a:r>
            <a:r>
              <a:rPr lang="en-US" sz="1200" dirty="0" smtClean="0">
                <a:solidFill>
                  <a:schemeClr val="tx1"/>
                </a:solidFill>
                <a:effectLst/>
              </a:rPr>
              <a:t>. </a:t>
            </a:r>
          </a:p>
          <a:p>
            <a:endParaRPr lang="en-US" sz="1200" dirty="0" smtClean="0">
              <a:solidFill>
                <a:schemeClr val="tx1"/>
              </a:solidFill>
              <a:effectLst/>
            </a:endParaRPr>
          </a:p>
          <a:p>
            <a:r>
              <a:rPr lang="en-US" sz="1200" dirty="0" smtClean="0">
                <a:solidFill>
                  <a:schemeClr val="tx1"/>
                </a:solidFill>
                <a:effectLst/>
              </a:rPr>
              <a:t>Spark</a:t>
            </a:r>
            <a:r>
              <a:rPr lang="en-US" sz="1200" baseline="0" dirty="0" smtClean="0">
                <a:solidFill>
                  <a:schemeClr val="tx1"/>
                </a:solidFill>
                <a:effectLst/>
              </a:rPr>
              <a:t> does not include a storage layer. You must provide a data store for Spark to access. Spark can a</a:t>
            </a:r>
            <a:r>
              <a:rPr lang="en-US" sz="1200" dirty="0" smtClean="0">
                <a:solidFill>
                  <a:schemeClr val="tx1"/>
                </a:solidFill>
                <a:effectLst/>
              </a:rPr>
              <a:t>ccess data in HDFS, Cassandra, </a:t>
            </a:r>
            <a:r>
              <a:rPr lang="en-US" sz="1200" dirty="0" err="1" smtClean="0">
                <a:solidFill>
                  <a:schemeClr val="tx1"/>
                </a:solidFill>
                <a:effectLst/>
              </a:rPr>
              <a:t>Hbase</a:t>
            </a:r>
            <a:r>
              <a:rPr lang="en-US" sz="1200" dirty="0" smtClean="0">
                <a:solidFill>
                  <a:schemeClr val="tx1"/>
                </a:solidFill>
                <a:effectLst/>
              </a:rPr>
              <a:t>, Hive, Tachyon,</a:t>
            </a:r>
            <a:r>
              <a:rPr lang="en-US" sz="1200" baseline="0" dirty="0" smtClean="0">
                <a:solidFill>
                  <a:schemeClr val="tx1"/>
                </a:solidFill>
                <a:effectLst/>
              </a:rPr>
              <a:t> </a:t>
            </a:r>
            <a:r>
              <a:rPr lang="en-US" sz="1200" dirty="0" smtClean="0">
                <a:solidFill>
                  <a:schemeClr val="tx1"/>
                </a:solidFill>
                <a:effectLst/>
              </a:rPr>
              <a:t>and any Hadoop data source. </a:t>
            </a:r>
          </a:p>
          <a:p>
            <a:endParaRPr lang="en-US" sz="1200" dirty="0" smtClean="0">
              <a:solidFill>
                <a:schemeClr val="tx1"/>
              </a:solidFill>
              <a:effectLst/>
            </a:endParaRPr>
          </a:p>
          <a:p>
            <a:r>
              <a:rPr lang="en-US" sz="1200" dirty="0" smtClean="0">
                <a:solidFill>
                  <a:schemeClr val="tx1"/>
                </a:solidFill>
                <a:effectLst/>
              </a:rPr>
              <a:t>You do not need to have a machine learning project to use Spark. Spark can</a:t>
            </a:r>
            <a:r>
              <a:rPr lang="en-US" sz="1200" baseline="0" dirty="0" smtClean="0">
                <a:solidFill>
                  <a:schemeClr val="tx1"/>
                </a:solidFill>
                <a:effectLst/>
              </a:rPr>
              <a:t> manage complex analytics such as streaming or graphing data.</a:t>
            </a:r>
          </a:p>
          <a:p>
            <a:endParaRPr lang="en-US" sz="1200" baseline="0" dirty="0" smtClean="0">
              <a:solidFill>
                <a:schemeClr val="tx1"/>
              </a:solidFill>
              <a:effectLst/>
            </a:endParaRPr>
          </a:p>
          <a:p>
            <a:r>
              <a:rPr lang="en-US" sz="1200" baseline="0" dirty="0" smtClean="0">
                <a:solidFill>
                  <a:schemeClr val="tx1"/>
                </a:solidFill>
                <a:effectLst/>
              </a:rPr>
              <a:t>Spark does have a library for streaming, which can be useful for many use cases, however it is not true streaming. </a:t>
            </a:r>
            <a:r>
              <a:rPr lang="en-US" sz="1200" dirty="0" smtClean="0"/>
              <a:t>Spark Streaming process data streams in batches, where each batch contains a collection of events that arrived over the batch period (regardless of when the data were actually created). This is fine for some applications such as simple counts into Hadoop, but be aware</a:t>
            </a:r>
            <a:r>
              <a:rPr lang="en-US" sz="1200" baseline="0" dirty="0" smtClean="0"/>
              <a:t> that </a:t>
            </a:r>
            <a:r>
              <a:rPr lang="en-US" sz="1200" dirty="0" smtClean="0"/>
              <a:t>the lack of true record-by-record processes makes stream processing and time-series analytics impossible.</a:t>
            </a:r>
            <a:endParaRPr lang="en-US" sz="1200" dirty="0">
              <a:latin typeface="Helvetica"/>
            </a:endParaRPr>
          </a:p>
        </p:txBody>
      </p:sp>
      <p:sp>
        <p:nvSpPr>
          <p:cNvPr id="4" name="Footer Placeholder 3"/>
          <p:cNvSpPr>
            <a:spLocks noGrp="1"/>
          </p:cNvSpPr>
          <p:nvPr>
            <p:ph type="ftr" sz="quarter" idx="10"/>
          </p:nvPr>
        </p:nvSpPr>
        <p:spPr/>
        <p:txBody>
          <a:bodyPr/>
          <a:lstStyle/>
          <a:p>
            <a:pPr>
              <a:defRPr/>
            </a:pPr>
            <a:r>
              <a:rPr lang="en-US" smtClean="0">
                <a:latin typeface="Helvetica"/>
              </a:rPr>
              <a:t>IBM Big Data &amp; Analytics</a:t>
            </a:r>
            <a:r>
              <a:rPr lang="en-US" sz="1300" smtClean="0">
                <a:latin typeface="Helvetica"/>
              </a:rPr>
              <a:t/>
            </a:r>
            <a:br>
              <a:rPr lang="en-US" sz="1300" smtClean="0">
                <a:latin typeface="Helvetica"/>
              </a:rPr>
            </a:br>
            <a:r>
              <a:rPr lang="en-US" smtClean="0">
                <a:latin typeface="Helvetica"/>
              </a:rPr>
              <a:t>© 2013 IBM Corporation</a:t>
            </a:r>
            <a:endParaRPr lang="en-US" dirty="0">
              <a:latin typeface="Helvetica"/>
            </a:endParaRPr>
          </a:p>
        </p:txBody>
      </p:sp>
      <p:sp>
        <p:nvSpPr>
          <p:cNvPr id="5" name="Slide Number Placeholder 4"/>
          <p:cNvSpPr>
            <a:spLocks noGrp="1"/>
          </p:cNvSpPr>
          <p:nvPr>
            <p:ph type="sldNum" sz="quarter" idx="11"/>
          </p:nvPr>
        </p:nvSpPr>
        <p:spPr/>
        <p:txBody>
          <a:bodyPr/>
          <a:lstStyle/>
          <a:p>
            <a:pPr>
              <a:defRPr/>
            </a:pPr>
            <a:fld id="{D64403C9-BAE7-45D8-9EE5-C7B7AAC9717F}" type="slidenum">
              <a:rPr lang="en-US" smtClean="0">
                <a:latin typeface="Helvetica"/>
              </a:rPr>
              <a:pPr>
                <a:defRPr/>
              </a:pPr>
              <a:t>24</a:t>
            </a:fld>
            <a:endParaRPr lang="en-US">
              <a:latin typeface="Helvetica"/>
            </a:endParaRPr>
          </a:p>
        </p:txBody>
      </p:sp>
    </p:spTree>
    <p:extLst>
      <p:ext uri="{BB962C8B-B14F-4D97-AF65-F5344CB8AC3E}">
        <p14:creationId xmlns:p14="http://schemas.microsoft.com/office/powerpoint/2010/main" val="5121085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Slide Image Placeholder 1"/>
          <p:cNvSpPr>
            <a:spLocks noGrp="1" noRot="1" noChangeAspect="1" noTextEdit="1"/>
          </p:cNvSpPr>
          <p:nvPr>
            <p:ph type="sldImg"/>
          </p:nvPr>
        </p:nvSpPr>
        <p:spPr>
          <a:ln/>
        </p:spPr>
      </p:sp>
      <p:sp>
        <p:nvSpPr>
          <p:cNvPr id="3891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a:latin typeface="Times New Roman" charset="0"/>
              <a:ea typeface="ＭＳ Ｐゴシック" charset="-128"/>
            </a:endParaRPr>
          </a:p>
        </p:txBody>
      </p:sp>
      <p:sp>
        <p:nvSpPr>
          <p:cNvPr id="3891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charset="0"/>
                <a:ea typeface="ＭＳ Ｐゴシック" charset="-128"/>
              </a:defRPr>
            </a:lvl1pPr>
            <a:lvl2pPr marL="742950" indent="-285750">
              <a:spcBef>
                <a:spcPct val="30000"/>
              </a:spcBef>
              <a:defRPr sz="1200">
                <a:solidFill>
                  <a:schemeClr val="tx1"/>
                </a:solidFill>
                <a:latin typeface="Times New Roman" charset="0"/>
                <a:ea typeface="ＭＳ Ｐゴシック" charset="-128"/>
              </a:defRPr>
            </a:lvl2pPr>
            <a:lvl3pPr marL="1143000" indent="-228600">
              <a:spcBef>
                <a:spcPct val="30000"/>
              </a:spcBef>
              <a:defRPr sz="1200">
                <a:solidFill>
                  <a:schemeClr val="tx1"/>
                </a:solidFill>
                <a:latin typeface="Times New Roman" charset="0"/>
                <a:ea typeface="ＭＳ Ｐゴシック" charset="-128"/>
              </a:defRPr>
            </a:lvl3pPr>
            <a:lvl4pPr marL="1600200" indent="-228600">
              <a:spcBef>
                <a:spcPct val="30000"/>
              </a:spcBef>
              <a:defRPr sz="1200">
                <a:solidFill>
                  <a:schemeClr val="tx1"/>
                </a:solidFill>
                <a:latin typeface="Times New Roman" charset="0"/>
                <a:ea typeface="ＭＳ Ｐゴシック" charset="-128"/>
              </a:defRPr>
            </a:lvl4pPr>
            <a:lvl5pPr marL="2057400" indent="-228600">
              <a:spcBef>
                <a:spcPct val="30000"/>
              </a:spcBef>
              <a:defRPr sz="1200">
                <a:solidFill>
                  <a:schemeClr val="tx1"/>
                </a:solidFill>
                <a:latin typeface="Times New Roman" charset="0"/>
                <a:ea typeface="ＭＳ Ｐゴシック" charset="-128"/>
              </a:defRPr>
            </a:lvl5pPr>
            <a:lvl6pPr marL="2514600" indent="-228600" eaLnBrk="0" fontAlgn="base" hangingPunct="0">
              <a:spcBef>
                <a:spcPct val="30000"/>
              </a:spcBef>
              <a:spcAft>
                <a:spcPct val="0"/>
              </a:spcAft>
              <a:defRPr sz="1200">
                <a:solidFill>
                  <a:schemeClr val="tx1"/>
                </a:solidFill>
                <a:latin typeface="Times New Roman" charset="0"/>
                <a:ea typeface="ＭＳ Ｐゴシック" charset="-128"/>
              </a:defRPr>
            </a:lvl6pPr>
            <a:lvl7pPr marL="2971800" indent="-228600" eaLnBrk="0" fontAlgn="base" hangingPunct="0">
              <a:spcBef>
                <a:spcPct val="30000"/>
              </a:spcBef>
              <a:spcAft>
                <a:spcPct val="0"/>
              </a:spcAft>
              <a:defRPr sz="1200">
                <a:solidFill>
                  <a:schemeClr val="tx1"/>
                </a:solidFill>
                <a:latin typeface="Times New Roman" charset="0"/>
                <a:ea typeface="ＭＳ Ｐゴシック" charset="-128"/>
              </a:defRPr>
            </a:lvl7pPr>
            <a:lvl8pPr marL="3429000" indent="-228600" eaLnBrk="0" fontAlgn="base" hangingPunct="0">
              <a:spcBef>
                <a:spcPct val="30000"/>
              </a:spcBef>
              <a:spcAft>
                <a:spcPct val="0"/>
              </a:spcAft>
              <a:defRPr sz="1200">
                <a:solidFill>
                  <a:schemeClr val="tx1"/>
                </a:solidFill>
                <a:latin typeface="Times New Roman" charset="0"/>
                <a:ea typeface="ＭＳ Ｐゴシック" charset="-128"/>
              </a:defRPr>
            </a:lvl8pPr>
            <a:lvl9pPr marL="3886200" indent="-228600" eaLnBrk="0" fontAlgn="base" hangingPunct="0">
              <a:spcBef>
                <a:spcPct val="30000"/>
              </a:spcBef>
              <a:spcAft>
                <a:spcPct val="0"/>
              </a:spcAft>
              <a:defRPr sz="1200">
                <a:solidFill>
                  <a:schemeClr val="tx1"/>
                </a:solidFill>
                <a:latin typeface="Times New Roman" charset="0"/>
                <a:ea typeface="ＭＳ Ｐゴシック" charset="-128"/>
              </a:defRPr>
            </a:lvl9pPr>
          </a:lstStyle>
          <a:p>
            <a:pPr>
              <a:spcBef>
                <a:spcPct val="0"/>
              </a:spcBef>
            </a:pPr>
            <a:fld id="{62ABBBD4-6439-B547-B1C6-2DBF3ACC4728}" type="slidenum">
              <a:rPr lang="en-US" altLang="en-US" sz="1300"/>
              <a:pPr>
                <a:spcBef>
                  <a:spcPct val="0"/>
                </a:spcBef>
              </a:pPr>
              <a:t>25</a:t>
            </a:fld>
            <a:endParaRPr lang="en-US" altLang="en-US" sz="1300"/>
          </a:p>
        </p:txBody>
      </p:sp>
      <p:sp>
        <p:nvSpPr>
          <p:cNvPr id="38916" name="Footer Placeholder 3"/>
          <p:cNvSpPr>
            <a:spLocks noGrp="1"/>
          </p:cNvSpPr>
          <p:nvPr>
            <p:ph type="ftr" sz="quarter" idx="4"/>
          </p:nvPr>
        </p:nvSpPr>
        <p:spPr>
          <a:xfrm>
            <a:off x="0" y="9120188"/>
            <a:ext cx="7027863" cy="4794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charset="0"/>
                <a:ea typeface="ＭＳ Ｐゴシック" charset="-128"/>
              </a:defRPr>
            </a:lvl1pPr>
            <a:lvl2pPr marL="742950" indent="-285750">
              <a:spcBef>
                <a:spcPct val="30000"/>
              </a:spcBef>
              <a:defRPr sz="1200">
                <a:solidFill>
                  <a:schemeClr val="tx1"/>
                </a:solidFill>
                <a:latin typeface="Times New Roman" charset="0"/>
                <a:ea typeface="ＭＳ Ｐゴシック" charset="-128"/>
              </a:defRPr>
            </a:lvl2pPr>
            <a:lvl3pPr marL="1143000" indent="-228600">
              <a:spcBef>
                <a:spcPct val="30000"/>
              </a:spcBef>
              <a:defRPr sz="1200">
                <a:solidFill>
                  <a:schemeClr val="tx1"/>
                </a:solidFill>
                <a:latin typeface="Times New Roman" charset="0"/>
                <a:ea typeface="ＭＳ Ｐゴシック" charset="-128"/>
              </a:defRPr>
            </a:lvl3pPr>
            <a:lvl4pPr marL="1600200" indent="-228600">
              <a:spcBef>
                <a:spcPct val="30000"/>
              </a:spcBef>
              <a:defRPr sz="1200">
                <a:solidFill>
                  <a:schemeClr val="tx1"/>
                </a:solidFill>
                <a:latin typeface="Times New Roman" charset="0"/>
                <a:ea typeface="ＭＳ Ｐゴシック" charset="-128"/>
              </a:defRPr>
            </a:lvl4pPr>
            <a:lvl5pPr marL="2057400" indent="-228600">
              <a:spcBef>
                <a:spcPct val="30000"/>
              </a:spcBef>
              <a:defRPr sz="1200">
                <a:solidFill>
                  <a:schemeClr val="tx1"/>
                </a:solidFill>
                <a:latin typeface="Times New Roman" charset="0"/>
                <a:ea typeface="ＭＳ Ｐゴシック" charset="-128"/>
              </a:defRPr>
            </a:lvl5pPr>
            <a:lvl6pPr marL="2514600" indent="-228600" eaLnBrk="0" fontAlgn="base" hangingPunct="0">
              <a:spcBef>
                <a:spcPct val="30000"/>
              </a:spcBef>
              <a:spcAft>
                <a:spcPct val="0"/>
              </a:spcAft>
              <a:defRPr sz="1200">
                <a:solidFill>
                  <a:schemeClr val="tx1"/>
                </a:solidFill>
                <a:latin typeface="Times New Roman" charset="0"/>
                <a:ea typeface="ＭＳ Ｐゴシック" charset="-128"/>
              </a:defRPr>
            </a:lvl6pPr>
            <a:lvl7pPr marL="2971800" indent="-228600" eaLnBrk="0" fontAlgn="base" hangingPunct="0">
              <a:spcBef>
                <a:spcPct val="30000"/>
              </a:spcBef>
              <a:spcAft>
                <a:spcPct val="0"/>
              </a:spcAft>
              <a:defRPr sz="1200">
                <a:solidFill>
                  <a:schemeClr val="tx1"/>
                </a:solidFill>
                <a:latin typeface="Times New Roman" charset="0"/>
                <a:ea typeface="ＭＳ Ｐゴシック" charset="-128"/>
              </a:defRPr>
            </a:lvl7pPr>
            <a:lvl8pPr marL="3429000" indent="-228600" eaLnBrk="0" fontAlgn="base" hangingPunct="0">
              <a:spcBef>
                <a:spcPct val="30000"/>
              </a:spcBef>
              <a:spcAft>
                <a:spcPct val="0"/>
              </a:spcAft>
              <a:defRPr sz="1200">
                <a:solidFill>
                  <a:schemeClr val="tx1"/>
                </a:solidFill>
                <a:latin typeface="Times New Roman" charset="0"/>
                <a:ea typeface="ＭＳ Ｐゴシック" charset="-128"/>
              </a:defRPr>
            </a:lvl8pPr>
            <a:lvl9pPr marL="3886200" indent="-228600" eaLnBrk="0" fontAlgn="base" hangingPunct="0">
              <a:spcBef>
                <a:spcPct val="30000"/>
              </a:spcBef>
              <a:spcAft>
                <a:spcPct val="0"/>
              </a:spcAft>
              <a:defRPr sz="1200">
                <a:solidFill>
                  <a:schemeClr val="tx1"/>
                </a:solidFill>
                <a:latin typeface="Times New Roman" charset="0"/>
                <a:ea typeface="ＭＳ Ｐゴシック" charset="-128"/>
              </a:defRPr>
            </a:lvl9pPr>
          </a:lstStyle>
          <a:p>
            <a:pPr>
              <a:spcBef>
                <a:spcPct val="0"/>
              </a:spcBef>
            </a:pPr>
            <a:r>
              <a:rPr lang="en-US" altLang="en-US" sz="1300">
                <a:latin typeface="Helvetica" charset="0"/>
              </a:rPr>
              <a:t>IBM Big Data &amp; Analytics 		© 2016 IBM Corporation</a:t>
            </a:r>
          </a:p>
        </p:txBody>
      </p:sp>
    </p:spTree>
    <p:extLst>
      <p:ext uri="{BB962C8B-B14F-4D97-AF65-F5344CB8AC3E}">
        <p14:creationId xmlns:p14="http://schemas.microsoft.com/office/powerpoint/2010/main" val="7753648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Slide Image Placeholder 1"/>
          <p:cNvSpPr>
            <a:spLocks noGrp="1" noRot="1" noChangeAspect="1" noTextEdit="1"/>
          </p:cNvSpPr>
          <p:nvPr>
            <p:ph type="sldImg"/>
          </p:nvPr>
        </p:nvSpPr>
        <p:spPr>
          <a:ln/>
        </p:spPr>
      </p:sp>
      <p:sp>
        <p:nvSpPr>
          <p:cNvPr id="20482"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Times New Roman" charset="0"/>
                <a:ea typeface="ＭＳ Ｐゴシック" charset="-128"/>
              </a:rPr>
              <a:t>From Matei Zaharia presentation at IBM on Nov 2, 2015.</a:t>
            </a:r>
          </a:p>
          <a:p>
            <a:endParaRPr lang="en-US" altLang="en-US">
              <a:latin typeface="Times New Roman" charset="0"/>
              <a:ea typeface="ＭＳ Ｐゴシック" charset="-128"/>
            </a:endParaRPr>
          </a:p>
          <a:p>
            <a:r>
              <a:rPr lang="en-US" altLang="en-US">
                <a:latin typeface="Times New Roman" charset="0"/>
                <a:ea typeface="ＭＳ Ｐゴシック" charset="-128"/>
              </a:rPr>
              <a:t>The Databricks survey also shows that the programming languages usage is changing. This is not to say that Scala is becoming less popular.  It is likely because the type of people adopting Spark are coming more and more from a data science background which favors the use of Python and R.</a:t>
            </a:r>
          </a:p>
          <a:p>
            <a:endParaRPr lang="en-US" altLang="en-US">
              <a:latin typeface="Times New Roman" charset="0"/>
              <a:ea typeface="ＭＳ Ｐゴシック" charset="-128"/>
            </a:endParaRPr>
          </a:p>
          <a:p>
            <a:r>
              <a:rPr lang="en-US" altLang="en-US">
                <a:latin typeface="Times New Roman" charset="0"/>
                <a:ea typeface="ＭＳ Ｐゴシック" charset="-128"/>
              </a:rPr>
              <a:t>A word of caution: Spark is written in Scala which is a language that compiles into Java byte code. This means that any functionality added to Spark Are automatically available in Scala (and likely Java). This is not the same for Python and R. On the bright side, the functionality gap between the languages is shrinking. We may get to a point where the differences wont matter.</a:t>
            </a:r>
          </a:p>
        </p:txBody>
      </p:sp>
      <p:sp>
        <p:nvSpPr>
          <p:cNvPr id="20483"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charset="0"/>
                <a:ea typeface="ＭＳ Ｐゴシック" charset="-128"/>
              </a:defRPr>
            </a:lvl1pPr>
            <a:lvl2pPr marL="742950" indent="-285750">
              <a:spcBef>
                <a:spcPct val="30000"/>
              </a:spcBef>
              <a:defRPr sz="1200">
                <a:solidFill>
                  <a:schemeClr val="tx1"/>
                </a:solidFill>
                <a:latin typeface="Times New Roman" charset="0"/>
                <a:ea typeface="ＭＳ Ｐゴシック" charset="-128"/>
              </a:defRPr>
            </a:lvl2pPr>
            <a:lvl3pPr marL="1143000" indent="-228600">
              <a:spcBef>
                <a:spcPct val="30000"/>
              </a:spcBef>
              <a:defRPr sz="1200">
                <a:solidFill>
                  <a:schemeClr val="tx1"/>
                </a:solidFill>
                <a:latin typeface="Times New Roman" charset="0"/>
                <a:ea typeface="ＭＳ Ｐゴシック" charset="-128"/>
              </a:defRPr>
            </a:lvl3pPr>
            <a:lvl4pPr marL="1600200" indent="-228600">
              <a:spcBef>
                <a:spcPct val="30000"/>
              </a:spcBef>
              <a:defRPr sz="1200">
                <a:solidFill>
                  <a:schemeClr val="tx1"/>
                </a:solidFill>
                <a:latin typeface="Times New Roman" charset="0"/>
                <a:ea typeface="ＭＳ Ｐゴシック" charset="-128"/>
              </a:defRPr>
            </a:lvl4pPr>
            <a:lvl5pPr marL="2057400" indent="-228600">
              <a:spcBef>
                <a:spcPct val="30000"/>
              </a:spcBef>
              <a:defRPr sz="1200">
                <a:solidFill>
                  <a:schemeClr val="tx1"/>
                </a:solidFill>
                <a:latin typeface="Times New Roman" charset="0"/>
                <a:ea typeface="ＭＳ Ｐゴシック" charset="-128"/>
              </a:defRPr>
            </a:lvl5pPr>
            <a:lvl6pPr marL="2514600" indent="-228600" eaLnBrk="0" fontAlgn="base" hangingPunct="0">
              <a:spcBef>
                <a:spcPct val="30000"/>
              </a:spcBef>
              <a:spcAft>
                <a:spcPct val="0"/>
              </a:spcAft>
              <a:defRPr sz="1200">
                <a:solidFill>
                  <a:schemeClr val="tx1"/>
                </a:solidFill>
                <a:latin typeface="Times New Roman" charset="0"/>
                <a:ea typeface="ＭＳ Ｐゴシック" charset="-128"/>
              </a:defRPr>
            </a:lvl6pPr>
            <a:lvl7pPr marL="2971800" indent="-228600" eaLnBrk="0" fontAlgn="base" hangingPunct="0">
              <a:spcBef>
                <a:spcPct val="30000"/>
              </a:spcBef>
              <a:spcAft>
                <a:spcPct val="0"/>
              </a:spcAft>
              <a:defRPr sz="1200">
                <a:solidFill>
                  <a:schemeClr val="tx1"/>
                </a:solidFill>
                <a:latin typeface="Times New Roman" charset="0"/>
                <a:ea typeface="ＭＳ Ｐゴシック" charset="-128"/>
              </a:defRPr>
            </a:lvl7pPr>
            <a:lvl8pPr marL="3429000" indent="-228600" eaLnBrk="0" fontAlgn="base" hangingPunct="0">
              <a:spcBef>
                <a:spcPct val="30000"/>
              </a:spcBef>
              <a:spcAft>
                <a:spcPct val="0"/>
              </a:spcAft>
              <a:defRPr sz="1200">
                <a:solidFill>
                  <a:schemeClr val="tx1"/>
                </a:solidFill>
                <a:latin typeface="Times New Roman" charset="0"/>
                <a:ea typeface="ＭＳ Ｐゴシック" charset="-128"/>
              </a:defRPr>
            </a:lvl8pPr>
            <a:lvl9pPr marL="3886200" indent="-228600" eaLnBrk="0" fontAlgn="base" hangingPunct="0">
              <a:spcBef>
                <a:spcPct val="30000"/>
              </a:spcBef>
              <a:spcAft>
                <a:spcPct val="0"/>
              </a:spcAft>
              <a:defRPr sz="1200">
                <a:solidFill>
                  <a:schemeClr val="tx1"/>
                </a:solidFill>
                <a:latin typeface="Times New Roman" charset="0"/>
                <a:ea typeface="ＭＳ Ｐゴシック" charset="-128"/>
              </a:defRPr>
            </a:lvl9pPr>
          </a:lstStyle>
          <a:p>
            <a:pPr>
              <a:spcBef>
                <a:spcPct val="0"/>
              </a:spcBef>
            </a:pPr>
            <a:fld id="{DB3FE4DA-1A5D-F74F-972A-B013FC05FCDE}" type="slidenum">
              <a:rPr lang="en-US" altLang="en-US" sz="1300"/>
              <a:pPr>
                <a:spcBef>
                  <a:spcPct val="0"/>
                </a:spcBef>
              </a:pPr>
              <a:t>26</a:t>
            </a:fld>
            <a:endParaRPr lang="en-US" altLang="en-US" sz="1300"/>
          </a:p>
        </p:txBody>
      </p:sp>
      <p:sp>
        <p:nvSpPr>
          <p:cNvPr id="20484" name="Footer Placeholder 3"/>
          <p:cNvSpPr>
            <a:spLocks noGrp="1"/>
          </p:cNvSpPr>
          <p:nvPr>
            <p:ph type="ftr" sz="quarter" idx="4"/>
          </p:nvPr>
        </p:nvSpPr>
        <p:spPr>
          <a:xfrm>
            <a:off x="0" y="9120188"/>
            <a:ext cx="7027863" cy="4794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charset="0"/>
                <a:ea typeface="ＭＳ Ｐゴシック" charset="-128"/>
              </a:defRPr>
            </a:lvl1pPr>
            <a:lvl2pPr marL="742950" indent="-285750">
              <a:spcBef>
                <a:spcPct val="30000"/>
              </a:spcBef>
              <a:defRPr sz="1200">
                <a:solidFill>
                  <a:schemeClr val="tx1"/>
                </a:solidFill>
                <a:latin typeface="Times New Roman" charset="0"/>
                <a:ea typeface="ＭＳ Ｐゴシック" charset="-128"/>
              </a:defRPr>
            </a:lvl2pPr>
            <a:lvl3pPr marL="1143000" indent="-228600">
              <a:spcBef>
                <a:spcPct val="30000"/>
              </a:spcBef>
              <a:defRPr sz="1200">
                <a:solidFill>
                  <a:schemeClr val="tx1"/>
                </a:solidFill>
                <a:latin typeface="Times New Roman" charset="0"/>
                <a:ea typeface="ＭＳ Ｐゴシック" charset="-128"/>
              </a:defRPr>
            </a:lvl3pPr>
            <a:lvl4pPr marL="1600200" indent="-228600">
              <a:spcBef>
                <a:spcPct val="30000"/>
              </a:spcBef>
              <a:defRPr sz="1200">
                <a:solidFill>
                  <a:schemeClr val="tx1"/>
                </a:solidFill>
                <a:latin typeface="Times New Roman" charset="0"/>
                <a:ea typeface="ＭＳ Ｐゴシック" charset="-128"/>
              </a:defRPr>
            </a:lvl4pPr>
            <a:lvl5pPr marL="2057400" indent="-228600">
              <a:spcBef>
                <a:spcPct val="30000"/>
              </a:spcBef>
              <a:defRPr sz="1200">
                <a:solidFill>
                  <a:schemeClr val="tx1"/>
                </a:solidFill>
                <a:latin typeface="Times New Roman" charset="0"/>
                <a:ea typeface="ＭＳ Ｐゴシック" charset="-128"/>
              </a:defRPr>
            </a:lvl5pPr>
            <a:lvl6pPr marL="2514600" indent="-228600" eaLnBrk="0" fontAlgn="base" hangingPunct="0">
              <a:spcBef>
                <a:spcPct val="30000"/>
              </a:spcBef>
              <a:spcAft>
                <a:spcPct val="0"/>
              </a:spcAft>
              <a:defRPr sz="1200">
                <a:solidFill>
                  <a:schemeClr val="tx1"/>
                </a:solidFill>
                <a:latin typeface="Times New Roman" charset="0"/>
                <a:ea typeface="ＭＳ Ｐゴシック" charset="-128"/>
              </a:defRPr>
            </a:lvl6pPr>
            <a:lvl7pPr marL="2971800" indent="-228600" eaLnBrk="0" fontAlgn="base" hangingPunct="0">
              <a:spcBef>
                <a:spcPct val="30000"/>
              </a:spcBef>
              <a:spcAft>
                <a:spcPct val="0"/>
              </a:spcAft>
              <a:defRPr sz="1200">
                <a:solidFill>
                  <a:schemeClr val="tx1"/>
                </a:solidFill>
                <a:latin typeface="Times New Roman" charset="0"/>
                <a:ea typeface="ＭＳ Ｐゴシック" charset="-128"/>
              </a:defRPr>
            </a:lvl7pPr>
            <a:lvl8pPr marL="3429000" indent="-228600" eaLnBrk="0" fontAlgn="base" hangingPunct="0">
              <a:spcBef>
                <a:spcPct val="30000"/>
              </a:spcBef>
              <a:spcAft>
                <a:spcPct val="0"/>
              </a:spcAft>
              <a:defRPr sz="1200">
                <a:solidFill>
                  <a:schemeClr val="tx1"/>
                </a:solidFill>
                <a:latin typeface="Times New Roman" charset="0"/>
                <a:ea typeface="ＭＳ Ｐゴシック" charset="-128"/>
              </a:defRPr>
            </a:lvl8pPr>
            <a:lvl9pPr marL="3886200" indent="-228600" eaLnBrk="0" fontAlgn="base" hangingPunct="0">
              <a:spcBef>
                <a:spcPct val="30000"/>
              </a:spcBef>
              <a:spcAft>
                <a:spcPct val="0"/>
              </a:spcAft>
              <a:defRPr sz="1200">
                <a:solidFill>
                  <a:schemeClr val="tx1"/>
                </a:solidFill>
                <a:latin typeface="Times New Roman" charset="0"/>
                <a:ea typeface="ＭＳ Ｐゴシック" charset="-128"/>
              </a:defRPr>
            </a:lvl9pPr>
          </a:lstStyle>
          <a:p>
            <a:pPr>
              <a:spcBef>
                <a:spcPct val="0"/>
              </a:spcBef>
            </a:pPr>
            <a:r>
              <a:rPr lang="en-US" altLang="en-US" sz="1300">
                <a:latin typeface="Helvetica" charset="0"/>
              </a:rPr>
              <a:t>IBM Big Data &amp; Analytics 		© 2016 IBM Corporation</a:t>
            </a:r>
          </a:p>
        </p:txBody>
      </p:sp>
    </p:spTree>
    <p:extLst>
      <p:ext uri="{BB962C8B-B14F-4D97-AF65-F5344CB8AC3E}">
        <p14:creationId xmlns:p14="http://schemas.microsoft.com/office/powerpoint/2010/main" val="5643579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Slide Image Placeholder 1"/>
          <p:cNvSpPr>
            <a:spLocks noGrp="1" noRot="1" noChangeAspect="1" noTextEdit="1"/>
          </p:cNvSpPr>
          <p:nvPr>
            <p:ph type="sldImg"/>
          </p:nvPr>
        </p:nvSpPr>
        <p:spPr>
          <a:ln/>
        </p:spPr>
      </p:sp>
      <p:sp>
        <p:nvSpPr>
          <p:cNvPr id="45058"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Times New Roman" charset="0"/>
                <a:ea typeface="ＭＳ Ｐゴシック" charset="-128"/>
              </a:rPr>
              <a:t>This slides shows the main characteristics of an RDD.</a:t>
            </a:r>
          </a:p>
          <a:p>
            <a:endParaRPr lang="en-US" altLang="en-US">
              <a:latin typeface="Times New Roman" charset="0"/>
              <a:ea typeface="ＭＳ Ｐゴシック" charset="-128"/>
            </a:endParaRPr>
          </a:p>
          <a:p>
            <a:r>
              <a:rPr lang="en-US" altLang="en-US">
                <a:latin typeface="Times New Roman" charset="0"/>
                <a:ea typeface="ＭＳ Ｐゴシック" charset="-128"/>
              </a:rPr>
              <a:t>An RDD cannot be modified. Any transformation on an RDD will result is a new RDD. An RDD resilience lies in the fact that it keeps track of where it came from so  if an RDD is lost for any reason, it can Be reconstructed from one of its ancestors. This chain of modifications is referred to as lineage.</a:t>
            </a:r>
          </a:p>
          <a:p>
            <a:endParaRPr lang="en-US" altLang="en-US">
              <a:latin typeface="Times New Roman" charset="0"/>
              <a:ea typeface="ＭＳ Ｐゴシック" charset="-128"/>
            </a:endParaRPr>
          </a:p>
          <a:p>
            <a:r>
              <a:rPr lang="en-US" altLang="en-US">
                <a:latin typeface="Times New Roman" charset="0"/>
                <a:ea typeface="ＭＳ Ｐゴシック" charset="-128"/>
              </a:rPr>
              <a:t>The key to parallel processing in Spark is the partitioning of an RDD. For example, if an RDD comes from an HDFS file, it will be partitioned based on the number of blocks available. There are transformations in Spark that allows to repartition an RDD to improve the overall Performance by either increasing or even decreasing the number of partition.</a:t>
            </a:r>
          </a:p>
          <a:p>
            <a:endParaRPr lang="en-US" altLang="en-US">
              <a:latin typeface="Times New Roman" charset="0"/>
              <a:ea typeface="ＭＳ Ｐゴシック" charset="-128"/>
            </a:endParaRPr>
          </a:p>
          <a:p>
            <a:r>
              <a:rPr lang="en-US" altLang="en-US">
                <a:latin typeface="Times New Roman" charset="0"/>
                <a:ea typeface="ＭＳ Ｐゴシック" charset="-128"/>
              </a:rPr>
              <a:t>In general RDD partitions are kept in memory but parameters can be set to allow for spilling to disk if needed.  In the execution of a Spark application, multiple RDDs are created since RDDs are immutable. This means that the memory Requirements can be much greater than the size of the input file. For this reason, RDDs can be removed during the processing. If they happen to be needed later, they can be recreated from their lineage. To help performance, it is possible to “persist” an RDD so it would not have to be re-created.</a:t>
            </a:r>
          </a:p>
          <a:p>
            <a:endParaRPr lang="en-US" altLang="en-US">
              <a:latin typeface="Times New Roman" charset="0"/>
              <a:ea typeface="ＭＳ Ｐゴシック" charset="-128"/>
            </a:endParaRPr>
          </a:p>
          <a:p>
            <a:r>
              <a:rPr lang="en-US" altLang="en-US">
                <a:latin typeface="Times New Roman" charset="0"/>
                <a:ea typeface="ＭＳ Ｐゴシック" charset="-128"/>
              </a:rPr>
              <a:t>Rdd operations count, means, sum, max, min, variance</a:t>
            </a:r>
            <a:r>
              <a:rPr lang="is-IS" altLang="en-US">
                <a:latin typeface="Times New Roman" charset="0"/>
                <a:ea typeface="ＭＳ Ｐゴシック" charset="-128"/>
              </a:rPr>
              <a:t>….</a:t>
            </a:r>
            <a:endParaRPr lang="en-US" altLang="en-US">
              <a:latin typeface="Times New Roman" charset="0"/>
              <a:ea typeface="ＭＳ Ｐゴシック" charset="-128"/>
            </a:endParaRPr>
          </a:p>
        </p:txBody>
      </p:sp>
      <p:sp>
        <p:nvSpPr>
          <p:cNvPr id="45059"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charset="0"/>
                <a:ea typeface="ＭＳ Ｐゴシック" charset="-128"/>
              </a:defRPr>
            </a:lvl1pPr>
            <a:lvl2pPr marL="742950" indent="-285750">
              <a:spcBef>
                <a:spcPct val="30000"/>
              </a:spcBef>
              <a:defRPr sz="1200">
                <a:solidFill>
                  <a:schemeClr val="tx1"/>
                </a:solidFill>
                <a:latin typeface="Times New Roman" charset="0"/>
                <a:ea typeface="ＭＳ Ｐゴシック" charset="-128"/>
              </a:defRPr>
            </a:lvl2pPr>
            <a:lvl3pPr marL="1143000" indent="-228600">
              <a:spcBef>
                <a:spcPct val="30000"/>
              </a:spcBef>
              <a:defRPr sz="1200">
                <a:solidFill>
                  <a:schemeClr val="tx1"/>
                </a:solidFill>
                <a:latin typeface="Times New Roman" charset="0"/>
                <a:ea typeface="ＭＳ Ｐゴシック" charset="-128"/>
              </a:defRPr>
            </a:lvl3pPr>
            <a:lvl4pPr marL="1600200" indent="-228600">
              <a:spcBef>
                <a:spcPct val="30000"/>
              </a:spcBef>
              <a:defRPr sz="1200">
                <a:solidFill>
                  <a:schemeClr val="tx1"/>
                </a:solidFill>
                <a:latin typeface="Times New Roman" charset="0"/>
                <a:ea typeface="ＭＳ Ｐゴシック" charset="-128"/>
              </a:defRPr>
            </a:lvl4pPr>
            <a:lvl5pPr marL="2057400" indent="-228600">
              <a:spcBef>
                <a:spcPct val="30000"/>
              </a:spcBef>
              <a:defRPr sz="1200">
                <a:solidFill>
                  <a:schemeClr val="tx1"/>
                </a:solidFill>
                <a:latin typeface="Times New Roman" charset="0"/>
                <a:ea typeface="ＭＳ Ｐゴシック" charset="-128"/>
              </a:defRPr>
            </a:lvl5pPr>
            <a:lvl6pPr marL="2514600" indent="-228600" eaLnBrk="0" fontAlgn="base" hangingPunct="0">
              <a:spcBef>
                <a:spcPct val="30000"/>
              </a:spcBef>
              <a:spcAft>
                <a:spcPct val="0"/>
              </a:spcAft>
              <a:defRPr sz="1200">
                <a:solidFill>
                  <a:schemeClr val="tx1"/>
                </a:solidFill>
                <a:latin typeface="Times New Roman" charset="0"/>
                <a:ea typeface="ＭＳ Ｐゴシック" charset="-128"/>
              </a:defRPr>
            </a:lvl6pPr>
            <a:lvl7pPr marL="2971800" indent="-228600" eaLnBrk="0" fontAlgn="base" hangingPunct="0">
              <a:spcBef>
                <a:spcPct val="30000"/>
              </a:spcBef>
              <a:spcAft>
                <a:spcPct val="0"/>
              </a:spcAft>
              <a:defRPr sz="1200">
                <a:solidFill>
                  <a:schemeClr val="tx1"/>
                </a:solidFill>
                <a:latin typeface="Times New Roman" charset="0"/>
                <a:ea typeface="ＭＳ Ｐゴシック" charset="-128"/>
              </a:defRPr>
            </a:lvl7pPr>
            <a:lvl8pPr marL="3429000" indent="-228600" eaLnBrk="0" fontAlgn="base" hangingPunct="0">
              <a:spcBef>
                <a:spcPct val="30000"/>
              </a:spcBef>
              <a:spcAft>
                <a:spcPct val="0"/>
              </a:spcAft>
              <a:defRPr sz="1200">
                <a:solidFill>
                  <a:schemeClr val="tx1"/>
                </a:solidFill>
                <a:latin typeface="Times New Roman" charset="0"/>
                <a:ea typeface="ＭＳ Ｐゴシック" charset="-128"/>
              </a:defRPr>
            </a:lvl8pPr>
            <a:lvl9pPr marL="3886200" indent="-228600" eaLnBrk="0" fontAlgn="base" hangingPunct="0">
              <a:spcBef>
                <a:spcPct val="30000"/>
              </a:spcBef>
              <a:spcAft>
                <a:spcPct val="0"/>
              </a:spcAft>
              <a:defRPr sz="1200">
                <a:solidFill>
                  <a:schemeClr val="tx1"/>
                </a:solidFill>
                <a:latin typeface="Times New Roman" charset="0"/>
                <a:ea typeface="ＭＳ Ｐゴシック" charset="-128"/>
              </a:defRPr>
            </a:lvl9pPr>
          </a:lstStyle>
          <a:p>
            <a:pPr>
              <a:spcBef>
                <a:spcPct val="0"/>
              </a:spcBef>
            </a:pPr>
            <a:fld id="{1BE09D17-4B63-4147-A5A1-7EF8D6C6CD4D}" type="slidenum">
              <a:rPr lang="en-US" altLang="en-US" sz="1300"/>
              <a:pPr>
                <a:spcBef>
                  <a:spcPct val="0"/>
                </a:spcBef>
              </a:pPr>
              <a:t>28</a:t>
            </a:fld>
            <a:endParaRPr lang="en-US" altLang="en-US" sz="1300"/>
          </a:p>
        </p:txBody>
      </p:sp>
      <p:sp>
        <p:nvSpPr>
          <p:cNvPr id="45060" name="Footer Placeholder 3"/>
          <p:cNvSpPr>
            <a:spLocks noGrp="1"/>
          </p:cNvSpPr>
          <p:nvPr>
            <p:ph type="ftr" sz="quarter" idx="4"/>
          </p:nvPr>
        </p:nvSpPr>
        <p:spPr>
          <a:xfrm>
            <a:off x="0" y="9120188"/>
            <a:ext cx="7027863" cy="4794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charset="0"/>
                <a:ea typeface="ＭＳ Ｐゴシック" charset="-128"/>
              </a:defRPr>
            </a:lvl1pPr>
            <a:lvl2pPr marL="742950" indent="-285750">
              <a:spcBef>
                <a:spcPct val="30000"/>
              </a:spcBef>
              <a:defRPr sz="1200">
                <a:solidFill>
                  <a:schemeClr val="tx1"/>
                </a:solidFill>
                <a:latin typeface="Times New Roman" charset="0"/>
                <a:ea typeface="ＭＳ Ｐゴシック" charset="-128"/>
              </a:defRPr>
            </a:lvl2pPr>
            <a:lvl3pPr marL="1143000" indent="-228600">
              <a:spcBef>
                <a:spcPct val="30000"/>
              </a:spcBef>
              <a:defRPr sz="1200">
                <a:solidFill>
                  <a:schemeClr val="tx1"/>
                </a:solidFill>
                <a:latin typeface="Times New Roman" charset="0"/>
                <a:ea typeface="ＭＳ Ｐゴシック" charset="-128"/>
              </a:defRPr>
            </a:lvl3pPr>
            <a:lvl4pPr marL="1600200" indent="-228600">
              <a:spcBef>
                <a:spcPct val="30000"/>
              </a:spcBef>
              <a:defRPr sz="1200">
                <a:solidFill>
                  <a:schemeClr val="tx1"/>
                </a:solidFill>
                <a:latin typeface="Times New Roman" charset="0"/>
                <a:ea typeface="ＭＳ Ｐゴシック" charset="-128"/>
              </a:defRPr>
            </a:lvl4pPr>
            <a:lvl5pPr marL="2057400" indent="-228600">
              <a:spcBef>
                <a:spcPct val="30000"/>
              </a:spcBef>
              <a:defRPr sz="1200">
                <a:solidFill>
                  <a:schemeClr val="tx1"/>
                </a:solidFill>
                <a:latin typeface="Times New Roman" charset="0"/>
                <a:ea typeface="ＭＳ Ｐゴシック" charset="-128"/>
              </a:defRPr>
            </a:lvl5pPr>
            <a:lvl6pPr marL="2514600" indent="-228600" eaLnBrk="0" fontAlgn="base" hangingPunct="0">
              <a:spcBef>
                <a:spcPct val="30000"/>
              </a:spcBef>
              <a:spcAft>
                <a:spcPct val="0"/>
              </a:spcAft>
              <a:defRPr sz="1200">
                <a:solidFill>
                  <a:schemeClr val="tx1"/>
                </a:solidFill>
                <a:latin typeface="Times New Roman" charset="0"/>
                <a:ea typeface="ＭＳ Ｐゴシック" charset="-128"/>
              </a:defRPr>
            </a:lvl6pPr>
            <a:lvl7pPr marL="2971800" indent="-228600" eaLnBrk="0" fontAlgn="base" hangingPunct="0">
              <a:spcBef>
                <a:spcPct val="30000"/>
              </a:spcBef>
              <a:spcAft>
                <a:spcPct val="0"/>
              </a:spcAft>
              <a:defRPr sz="1200">
                <a:solidFill>
                  <a:schemeClr val="tx1"/>
                </a:solidFill>
                <a:latin typeface="Times New Roman" charset="0"/>
                <a:ea typeface="ＭＳ Ｐゴシック" charset="-128"/>
              </a:defRPr>
            </a:lvl7pPr>
            <a:lvl8pPr marL="3429000" indent="-228600" eaLnBrk="0" fontAlgn="base" hangingPunct="0">
              <a:spcBef>
                <a:spcPct val="30000"/>
              </a:spcBef>
              <a:spcAft>
                <a:spcPct val="0"/>
              </a:spcAft>
              <a:defRPr sz="1200">
                <a:solidFill>
                  <a:schemeClr val="tx1"/>
                </a:solidFill>
                <a:latin typeface="Times New Roman" charset="0"/>
                <a:ea typeface="ＭＳ Ｐゴシック" charset="-128"/>
              </a:defRPr>
            </a:lvl8pPr>
            <a:lvl9pPr marL="3886200" indent="-228600" eaLnBrk="0" fontAlgn="base" hangingPunct="0">
              <a:spcBef>
                <a:spcPct val="30000"/>
              </a:spcBef>
              <a:spcAft>
                <a:spcPct val="0"/>
              </a:spcAft>
              <a:defRPr sz="1200">
                <a:solidFill>
                  <a:schemeClr val="tx1"/>
                </a:solidFill>
                <a:latin typeface="Times New Roman" charset="0"/>
                <a:ea typeface="ＭＳ Ｐゴシック" charset="-128"/>
              </a:defRPr>
            </a:lvl9pPr>
          </a:lstStyle>
          <a:p>
            <a:pPr>
              <a:spcBef>
                <a:spcPct val="0"/>
              </a:spcBef>
            </a:pPr>
            <a:r>
              <a:rPr lang="en-US" altLang="en-US" sz="1300">
                <a:latin typeface="Helvetica" charset="0"/>
              </a:rPr>
              <a:t>IBM Big Data &amp; Analytics 		© 2016 IBM Corporation</a:t>
            </a:r>
          </a:p>
        </p:txBody>
      </p:sp>
    </p:spTree>
    <p:extLst>
      <p:ext uri="{BB962C8B-B14F-4D97-AF65-F5344CB8AC3E}">
        <p14:creationId xmlns:p14="http://schemas.microsoft.com/office/powerpoint/2010/main" val="18284222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Slide Image Placeholder 1"/>
          <p:cNvSpPr>
            <a:spLocks noGrp="1" noRot="1" noChangeAspect="1" noTextEdit="1"/>
          </p:cNvSpPr>
          <p:nvPr>
            <p:ph type="sldImg"/>
          </p:nvPr>
        </p:nvSpPr>
        <p:spPr>
          <a:ln/>
        </p:spPr>
      </p:sp>
      <p:sp>
        <p:nvSpPr>
          <p:cNvPr id="47106"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a:latin typeface="Times New Roman" charset="0"/>
              <a:ea typeface="ＭＳ Ｐゴシック" charset="-128"/>
            </a:endParaRPr>
          </a:p>
        </p:txBody>
      </p:sp>
      <p:sp>
        <p:nvSpPr>
          <p:cNvPr id="47107"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charset="0"/>
                <a:ea typeface="ＭＳ Ｐゴシック" charset="-128"/>
              </a:defRPr>
            </a:lvl1pPr>
            <a:lvl2pPr marL="742950" indent="-285750">
              <a:spcBef>
                <a:spcPct val="30000"/>
              </a:spcBef>
              <a:defRPr sz="1200">
                <a:solidFill>
                  <a:schemeClr val="tx1"/>
                </a:solidFill>
                <a:latin typeface="Times New Roman" charset="0"/>
                <a:ea typeface="ＭＳ Ｐゴシック" charset="-128"/>
              </a:defRPr>
            </a:lvl2pPr>
            <a:lvl3pPr marL="1143000" indent="-228600">
              <a:spcBef>
                <a:spcPct val="30000"/>
              </a:spcBef>
              <a:defRPr sz="1200">
                <a:solidFill>
                  <a:schemeClr val="tx1"/>
                </a:solidFill>
                <a:latin typeface="Times New Roman" charset="0"/>
                <a:ea typeface="ＭＳ Ｐゴシック" charset="-128"/>
              </a:defRPr>
            </a:lvl3pPr>
            <a:lvl4pPr marL="1600200" indent="-228600">
              <a:spcBef>
                <a:spcPct val="30000"/>
              </a:spcBef>
              <a:defRPr sz="1200">
                <a:solidFill>
                  <a:schemeClr val="tx1"/>
                </a:solidFill>
                <a:latin typeface="Times New Roman" charset="0"/>
                <a:ea typeface="ＭＳ Ｐゴシック" charset="-128"/>
              </a:defRPr>
            </a:lvl4pPr>
            <a:lvl5pPr marL="2057400" indent="-228600">
              <a:spcBef>
                <a:spcPct val="30000"/>
              </a:spcBef>
              <a:defRPr sz="1200">
                <a:solidFill>
                  <a:schemeClr val="tx1"/>
                </a:solidFill>
                <a:latin typeface="Times New Roman" charset="0"/>
                <a:ea typeface="ＭＳ Ｐゴシック" charset="-128"/>
              </a:defRPr>
            </a:lvl5pPr>
            <a:lvl6pPr marL="2514600" indent="-228600" eaLnBrk="0" fontAlgn="base" hangingPunct="0">
              <a:spcBef>
                <a:spcPct val="30000"/>
              </a:spcBef>
              <a:spcAft>
                <a:spcPct val="0"/>
              </a:spcAft>
              <a:defRPr sz="1200">
                <a:solidFill>
                  <a:schemeClr val="tx1"/>
                </a:solidFill>
                <a:latin typeface="Times New Roman" charset="0"/>
                <a:ea typeface="ＭＳ Ｐゴシック" charset="-128"/>
              </a:defRPr>
            </a:lvl6pPr>
            <a:lvl7pPr marL="2971800" indent="-228600" eaLnBrk="0" fontAlgn="base" hangingPunct="0">
              <a:spcBef>
                <a:spcPct val="30000"/>
              </a:spcBef>
              <a:spcAft>
                <a:spcPct val="0"/>
              </a:spcAft>
              <a:defRPr sz="1200">
                <a:solidFill>
                  <a:schemeClr val="tx1"/>
                </a:solidFill>
                <a:latin typeface="Times New Roman" charset="0"/>
                <a:ea typeface="ＭＳ Ｐゴシック" charset="-128"/>
              </a:defRPr>
            </a:lvl7pPr>
            <a:lvl8pPr marL="3429000" indent="-228600" eaLnBrk="0" fontAlgn="base" hangingPunct="0">
              <a:spcBef>
                <a:spcPct val="30000"/>
              </a:spcBef>
              <a:spcAft>
                <a:spcPct val="0"/>
              </a:spcAft>
              <a:defRPr sz="1200">
                <a:solidFill>
                  <a:schemeClr val="tx1"/>
                </a:solidFill>
                <a:latin typeface="Times New Roman" charset="0"/>
                <a:ea typeface="ＭＳ Ｐゴシック" charset="-128"/>
              </a:defRPr>
            </a:lvl8pPr>
            <a:lvl9pPr marL="3886200" indent="-228600" eaLnBrk="0" fontAlgn="base" hangingPunct="0">
              <a:spcBef>
                <a:spcPct val="30000"/>
              </a:spcBef>
              <a:spcAft>
                <a:spcPct val="0"/>
              </a:spcAft>
              <a:defRPr sz="1200">
                <a:solidFill>
                  <a:schemeClr val="tx1"/>
                </a:solidFill>
                <a:latin typeface="Times New Roman" charset="0"/>
                <a:ea typeface="ＭＳ Ｐゴシック" charset="-128"/>
              </a:defRPr>
            </a:lvl9pPr>
          </a:lstStyle>
          <a:p>
            <a:pPr>
              <a:spcBef>
                <a:spcPct val="0"/>
              </a:spcBef>
            </a:pPr>
            <a:fld id="{B8C8C552-80A8-0D4F-8852-9ECC0E3E5BF8}" type="slidenum">
              <a:rPr lang="en-US" altLang="en-US" sz="1300"/>
              <a:pPr>
                <a:spcBef>
                  <a:spcPct val="0"/>
                </a:spcBef>
              </a:pPr>
              <a:t>30</a:t>
            </a:fld>
            <a:endParaRPr lang="en-US" altLang="en-US" sz="1300"/>
          </a:p>
        </p:txBody>
      </p:sp>
    </p:spTree>
    <p:extLst>
      <p:ext uri="{BB962C8B-B14F-4D97-AF65-F5344CB8AC3E}">
        <p14:creationId xmlns:p14="http://schemas.microsoft.com/office/powerpoint/2010/main" val="6586774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Slide Image Placeholder 1"/>
          <p:cNvSpPr>
            <a:spLocks noGrp="1" noRot="1" noChangeAspect="1" noTextEdit="1"/>
          </p:cNvSpPr>
          <p:nvPr>
            <p:ph type="sldImg"/>
          </p:nvPr>
        </p:nvSpPr>
        <p:spPr>
          <a:ln/>
        </p:spPr>
      </p:sp>
      <p:sp>
        <p:nvSpPr>
          <p:cNvPr id="3891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a:latin typeface="Times New Roman" charset="0"/>
              <a:ea typeface="ＭＳ Ｐゴシック" charset="-128"/>
            </a:endParaRPr>
          </a:p>
        </p:txBody>
      </p:sp>
      <p:sp>
        <p:nvSpPr>
          <p:cNvPr id="3891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charset="0"/>
                <a:ea typeface="ＭＳ Ｐゴシック" charset="-128"/>
              </a:defRPr>
            </a:lvl1pPr>
            <a:lvl2pPr marL="742950" indent="-285750">
              <a:spcBef>
                <a:spcPct val="30000"/>
              </a:spcBef>
              <a:defRPr sz="1200">
                <a:solidFill>
                  <a:schemeClr val="tx1"/>
                </a:solidFill>
                <a:latin typeface="Times New Roman" charset="0"/>
                <a:ea typeface="ＭＳ Ｐゴシック" charset="-128"/>
              </a:defRPr>
            </a:lvl2pPr>
            <a:lvl3pPr marL="1143000" indent="-228600">
              <a:spcBef>
                <a:spcPct val="30000"/>
              </a:spcBef>
              <a:defRPr sz="1200">
                <a:solidFill>
                  <a:schemeClr val="tx1"/>
                </a:solidFill>
                <a:latin typeface="Times New Roman" charset="0"/>
                <a:ea typeface="ＭＳ Ｐゴシック" charset="-128"/>
              </a:defRPr>
            </a:lvl3pPr>
            <a:lvl4pPr marL="1600200" indent="-228600">
              <a:spcBef>
                <a:spcPct val="30000"/>
              </a:spcBef>
              <a:defRPr sz="1200">
                <a:solidFill>
                  <a:schemeClr val="tx1"/>
                </a:solidFill>
                <a:latin typeface="Times New Roman" charset="0"/>
                <a:ea typeface="ＭＳ Ｐゴシック" charset="-128"/>
              </a:defRPr>
            </a:lvl4pPr>
            <a:lvl5pPr marL="2057400" indent="-228600">
              <a:spcBef>
                <a:spcPct val="30000"/>
              </a:spcBef>
              <a:defRPr sz="1200">
                <a:solidFill>
                  <a:schemeClr val="tx1"/>
                </a:solidFill>
                <a:latin typeface="Times New Roman" charset="0"/>
                <a:ea typeface="ＭＳ Ｐゴシック" charset="-128"/>
              </a:defRPr>
            </a:lvl5pPr>
            <a:lvl6pPr marL="2514600" indent="-228600" eaLnBrk="0" fontAlgn="base" hangingPunct="0">
              <a:spcBef>
                <a:spcPct val="30000"/>
              </a:spcBef>
              <a:spcAft>
                <a:spcPct val="0"/>
              </a:spcAft>
              <a:defRPr sz="1200">
                <a:solidFill>
                  <a:schemeClr val="tx1"/>
                </a:solidFill>
                <a:latin typeface="Times New Roman" charset="0"/>
                <a:ea typeface="ＭＳ Ｐゴシック" charset="-128"/>
              </a:defRPr>
            </a:lvl6pPr>
            <a:lvl7pPr marL="2971800" indent="-228600" eaLnBrk="0" fontAlgn="base" hangingPunct="0">
              <a:spcBef>
                <a:spcPct val="30000"/>
              </a:spcBef>
              <a:spcAft>
                <a:spcPct val="0"/>
              </a:spcAft>
              <a:defRPr sz="1200">
                <a:solidFill>
                  <a:schemeClr val="tx1"/>
                </a:solidFill>
                <a:latin typeface="Times New Roman" charset="0"/>
                <a:ea typeface="ＭＳ Ｐゴシック" charset="-128"/>
              </a:defRPr>
            </a:lvl7pPr>
            <a:lvl8pPr marL="3429000" indent="-228600" eaLnBrk="0" fontAlgn="base" hangingPunct="0">
              <a:spcBef>
                <a:spcPct val="30000"/>
              </a:spcBef>
              <a:spcAft>
                <a:spcPct val="0"/>
              </a:spcAft>
              <a:defRPr sz="1200">
                <a:solidFill>
                  <a:schemeClr val="tx1"/>
                </a:solidFill>
                <a:latin typeface="Times New Roman" charset="0"/>
                <a:ea typeface="ＭＳ Ｐゴシック" charset="-128"/>
              </a:defRPr>
            </a:lvl8pPr>
            <a:lvl9pPr marL="3886200" indent="-228600" eaLnBrk="0" fontAlgn="base" hangingPunct="0">
              <a:spcBef>
                <a:spcPct val="30000"/>
              </a:spcBef>
              <a:spcAft>
                <a:spcPct val="0"/>
              </a:spcAft>
              <a:defRPr sz="1200">
                <a:solidFill>
                  <a:schemeClr val="tx1"/>
                </a:solidFill>
                <a:latin typeface="Times New Roman" charset="0"/>
                <a:ea typeface="ＭＳ Ｐゴシック" charset="-128"/>
              </a:defRPr>
            </a:lvl9pPr>
          </a:lstStyle>
          <a:p>
            <a:pPr>
              <a:spcBef>
                <a:spcPct val="0"/>
              </a:spcBef>
            </a:pPr>
            <a:fld id="{62ABBBD4-6439-B547-B1C6-2DBF3ACC4728}" type="slidenum">
              <a:rPr lang="en-US" altLang="en-US" sz="1300"/>
              <a:pPr>
                <a:spcBef>
                  <a:spcPct val="0"/>
                </a:spcBef>
              </a:pPr>
              <a:t>31</a:t>
            </a:fld>
            <a:endParaRPr lang="en-US" altLang="en-US" sz="1300"/>
          </a:p>
        </p:txBody>
      </p:sp>
      <p:sp>
        <p:nvSpPr>
          <p:cNvPr id="38916" name="Footer Placeholder 3"/>
          <p:cNvSpPr>
            <a:spLocks noGrp="1"/>
          </p:cNvSpPr>
          <p:nvPr>
            <p:ph type="ftr" sz="quarter" idx="4"/>
          </p:nvPr>
        </p:nvSpPr>
        <p:spPr>
          <a:xfrm>
            <a:off x="0" y="9120188"/>
            <a:ext cx="7027863" cy="4794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charset="0"/>
                <a:ea typeface="ＭＳ Ｐゴシック" charset="-128"/>
              </a:defRPr>
            </a:lvl1pPr>
            <a:lvl2pPr marL="742950" indent="-285750">
              <a:spcBef>
                <a:spcPct val="30000"/>
              </a:spcBef>
              <a:defRPr sz="1200">
                <a:solidFill>
                  <a:schemeClr val="tx1"/>
                </a:solidFill>
                <a:latin typeface="Times New Roman" charset="0"/>
                <a:ea typeface="ＭＳ Ｐゴシック" charset="-128"/>
              </a:defRPr>
            </a:lvl2pPr>
            <a:lvl3pPr marL="1143000" indent="-228600">
              <a:spcBef>
                <a:spcPct val="30000"/>
              </a:spcBef>
              <a:defRPr sz="1200">
                <a:solidFill>
                  <a:schemeClr val="tx1"/>
                </a:solidFill>
                <a:latin typeface="Times New Roman" charset="0"/>
                <a:ea typeface="ＭＳ Ｐゴシック" charset="-128"/>
              </a:defRPr>
            </a:lvl3pPr>
            <a:lvl4pPr marL="1600200" indent="-228600">
              <a:spcBef>
                <a:spcPct val="30000"/>
              </a:spcBef>
              <a:defRPr sz="1200">
                <a:solidFill>
                  <a:schemeClr val="tx1"/>
                </a:solidFill>
                <a:latin typeface="Times New Roman" charset="0"/>
                <a:ea typeface="ＭＳ Ｐゴシック" charset="-128"/>
              </a:defRPr>
            </a:lvl4pPr>
            <a:lvl5pPr marL="2057400" indent="-228600">
              <a:spcBef>
                <a:spcPct val="30000"/>
              </a:spcBef>
              <a:defRPr sz="1200">
                <a:solidFill>
                  <a:schemeClr val="tx1"/>
                </a:solidFill>
                <a:latin typeface="Times New Roman" charset="0"/>
                <a:ea typeface="ＭＳ Ｐゴシック" charset="-128"/>
              </a:defRPr>
            </a:lvl5pPr>
            <a:lvl6pPr marL="2514600" indent="-228600" eaLnBrk="0" fontAlgn="base" hangingPunct="0">
              <a:spcBef>
                <a:spcPct val="30000"/>
              </a:spcBef>
              <a:spcAft>
                <a:spcPct val="0"/>
              </a:spcAft>
              <a:defRPr sz="1200">
                <a:solidFill>
                  <a:schemeClr val="tx1"/>
                </a:solidFill>
                <a:latin typeface="Times New Roman" charset="0"/>
                <a:ea typeface="ＭＳ Ｐゴシック" charset="-128"/>
              </a:defRPr>
            </a:lvl6pPr>
            <a:lvl7pPr marL="2971800" indent="-228600" eaLnBrk="0" fontAlgn="base" hangingPunct="0">
              <a:spcBef>
                <a:spcPct val="30000"/>
              </a:spcBef>
              <a:spcAft>
                <a:spcPct val="0"/>
              </a:spcAft>
              <a:defRPr sz="1200">
                <a:solidFill>
                  <a:schemeClr val="tx1"/>
                </a:solidFill>
                <a:latin typeface="Times New Roman" charset="0"/>
                <a:ea typeface="ＭＳ Ｐゴシック" charset="-128"/>
              </a:defRPr>
            </a:lvl7pPr>
            <a:lvl8pPr marL="3429000" indent="-228600" eaLnBrk="0" fontAlgn="base" hangingPunct="0">
              <a:spcBef>
                <a:spcPct val="30000"/>
              </a:spcBef>
              <a:spcAft>
                <a:spcPct val="0"/>
              </a:spcAft>
              <a:defRPr sz="1200">
                <a:solidFill>
                  <a:schemeClr val="tx1"/>
                </a:solidFill>
                <a:latin typeface="Times New Roman" charset="0"/>
                <a:ea typeface="ＭＳ Ｐゴシック" charset="-128"/>
              </a:defRPr>
            </a:lvl8pPr>
            <a:lvl9pPr marL="3886200" indent="-228600" eaLnBrk="0" fontAlgn="base" hangingPunct="0">
              <a:spcBef>
                <a:spcPct val="30000"/>
              </a:spcBef>
              <a:spcAft>
                <a:spcPct val="0"/>
              </a:spcAft>
              <a:defRPr sz="1200">
                <a:solidFill>
                  <a:schemeClr val="tx1"/>
                </a:solidFill>
                <a:latin typeface="Times New Roman" charset="0"/>
                <a:ea typeface="ＭＳ Ｐゴシック" charset="-128"/>
              </a:defRPr>
            </a:lvl9pPr>
          </a:lstStyle>
          <a:p>
            <a:pPr>
              <a:spcBef>
                <a:spcPct val="0"/>
              </a:spcBef>
            </a:pPr>
            <a:r>
              <a:rPr lang="en-US" altLang="en-US" sz="1300">
                <a:latin typeface="Helvetica" charset="0"/>
              </a:rPr>
              <a:t>IBM Big Data &amp; Analytics 		© 2016 IBM Corporation</a:t>
            </a:r>
          </a:p>
        </p:txBody>
      </p:sp>
    </p:spTree>
    <p:extLst>
      <p:ext uri="{BB962C8B-B14F-4D97-AF65-F5344CB8AC3E}">
        <p14:creationId xmlns:p14="http://schemas.microsoft.com/office/powerpoint/2010/main" val="8646289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Slide Image Placeholder 1"/>
          <p:cNvSpPr>
            <a:spLocks noGrp="1" noRot="1" noChangeAspect="1" noTextEdit="1"/>
          </p:cNvSpPr>
          <p:nvPr>
            <p:ph type="sldImg"/>
          </p:nvPr>
        </p:nvSpPr>
        <p:spPr>
          <a:ln/>
        </p:spPr>
      </p:sp>
      <p:sp>
        <p:nvSpPr>
          <p:cNvPr id="3891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a:latin typeface="Times New Roman" charset="0"/>
              <a:ea typeface="ＭＳ Ｐゴシック" charset="-128"/>
            </a:endParaRPr>
          </a:p>
        </p:txBody>
      </p:sp>
      <p:sp>
        <p:nvSpPr>
          <p:cNvPr id="3891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charset="0"/>
                <a:ea typeface="ＭＳ Ｐゴシック" charset="-128"/>
              </a:defRPr>
            </a:lvl1pPr>
            <a:lvl2pPr marL="742950" indent="-285750">
              <a:spcBef>
                <a:spcPct val="30000"/>
              </a:spcBef>
              <a:defRPr sz="1200">
                <a:solidFill>
                  <a:schemeClr val="tx1"/>
                </a:solidFill>
                <a:latin typeface="Times New Roman" charset="0"/>
                <a:ea typeface="ＭＳ Ｐゴシック" charset="-128"/>
              </a:defRPr>
            </a:lvl2pPr>
            <a:lvl3pPr marL="1143000" indent="-228600">
              <a:spcBef>
                <a:spcPct val="30000"/>
              </a:spcBef>
              <a:defRPr sz="1200">
                <a:solidFill>
                  <a:schemeClr val="tx1"/>
                </a:solidFill>
                <a:latin typeface="Times New Roman" charset="0"/>
                <a:ea typeface="ＭＳ Ｐゴシック" charset="-128"/>
              </a:defRPr>
            </a:lvl3pPr>
            <a:lvl4pPr marL="1600200" indent="-228600">
              <a:spcBef>
                <a:spcPct val="30000"/>
              </a:spcBef>
              <a:defRPr sz="1200">
                <a:solidFill>
                  <a:schemeClr val="tx1"/>
                </a:solidFill>
                <a:latin typeface="Times New Roman" charset="0"/>
                <a:ea typeface="ＭＳ Ｐゴシック" charset="-128"/>
              </a:defRPr>
            </a:lvl4pPr>
            <a:lvl5pPr marL="2057400" indent="-228600">
              <a:spcBef>
                <a:spcPct val="30000"/>
              </a:spcBef>
              <a:defRPr sz="1200">
                <a:solidFill>
                  <a:schemeClr val="tx1"/>
                </a:solidFill>
                <a:latin typeface="Times New Roman" charset="0"/>
                <a:ea typeface="ＭＳ Ｐゴシック" charset="-128"/>
              </a:defRPr>
            </a:lvl5pPr>
            <a:lvl6pPr marL="2514600" indent="-228600" eaLnBrk="0" fontAlgn="base" hangingPunct="0">
              <a:spcBef>
                <a:spcPct val="30000"/>
              </a:spcBef>
              <a:spcAft>
                <a:spcPct val="0"/>
              </a:spcAft>
              <a:defRPr sz="1200">
                <a:solidFill>
                  <a:schemeClr val="tx1"/>
                </a:solidFill>
                <a:latin typeface="Times New Roman" charset="0"/>
                <a:ea typeface="ＭＳ Ｐゴシック" charset="-128"/>
              </a:defRPr>
            </a:lvl6pPr>
            <a:lvl7pPr marL="2971800" indent="-228600" eaLnBrk="0" fontAlgn="base" hangingPunct="0">
              <a:spcBef>
                <a:spcPct val="30000"/>
              </a:spcBef>
              <a:spcAft>
                <a:spcPct val="0"/>
              </a:spcAft>
              <a:defRPr sz="1200">
                <a:solidFill>
                  <a:schemeClr val="tx1"/>
                </a:solidFill>
                <a:latin typeface="Times New Roman" charset="0"/>
                <a:ea typeface="ＭＳ Ｐゴシック" charset="-128"/>
              </a:defRPr>
            </a:lvl7pPr>
            <a:lvl8pPr marL="3429000" indent="-228600" eaLnBrk="0" fontAlgn="base" hangingPunct="0">
              <a:spcBef>
                <a:spcPct val="30000"/>
              </a:spcBef>
              <a:spcAft>
                <a:spcPct val="0"/>
              </a:spcAft>
              <a:defRPr sz="1200">
                <a:solidFill>
                  <a:schemeClr val="tx1"/>
                </a:solidFill>
                <a:latin typeface="Times New Roman" charset="0"/>
                <a:ea typeface="ＭＳ Ｐゴシック" charset="-128"/>
              </a:defRPr>
            </a:lvl8pPr>
            <a:lvl9pPr marL="3886200" indent="-228600" eaLnBrk="0" fontAlgn="base" hangingPunct="0">
              <a:spcBef>
                <a:spcPct val="30000"/>
              </a:spcBef>
              <a:spcAft>
                <a:spcPct val="0"/>
              </a:spcAft>
              <a:defRPr sz="1200">
                <a:solidFill>
                  <a:schemeClr val="tx1"/>
                </a:solidFill>
                <a:latin typeface="Times New Roman" charset="0"/>
                <a:ea typeface="ＭＳ Ｐゴシック" charset="-128"/>
              </a:defRPr>
            </a:lvl9pPr>
          </a:lstStyle>
          <a:p>
            <a:pPr>
              <a:spcBef>
                <a:spcPct val="0"/>
              </a:spcBef>
            </a:pPr>
            <a:fld id="{62ABBBD4-6439-B547-B1C6-2DBF3ACC4728}" type="slidenum">
              <a:rPr lang="en-US" altLang="en-US" sz="1300"/>
              <a:pPr>
                <a:spcBef>
                  <a:spcPct val="0"/>
                </a:spcBef>
              </a:pPr>
              <a:t>34</a:t>
            </a:fld>
            <a:endParaRPr lang="en-US" altLang="en-US" sz="1300"/>
          </a:p>
        </p:txBody>
      </p:sp>
      <p:sp>
        <p:nvSpPr>
          <p:cNvPr id="38916" name="Footer Placeholder 3"/>
          <p:cNvSpPr>
            <a:spLocks noGrp="1"/>
          </p:cNvSpPr>
          <p:nvPr>
            <p:ph type="ftr" sz="quarter" idx="4"/>
          </p:nvPr>
        </p:nvSpPr>
        <p:spPr>
          <a:xfrm>
            <a:off x="0" y="9120188"/>
            <a:ext cx="7027863" cy="4794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charset="0"/>
                <a:ea typeface="ＭＳ Ｐゴシック" charset="-128"/>
              </a:defRPr>
            </a:lvl1pPr>
            <a:lvl2pPr marL="742950" indent="-285750">
              <a:spcBef>
                <a:spcPct val="30000"/>
              </a:spcBef>
              <a:defRPr sz="1200">
                <a:solidFill>
                  <a:schemeClr val="tx1"/>
                </a:solidFill>
                <a:latin typeface="Times New Roman" charset="0"/>
                <a:ea typeface="ＭＳ Ｐゴシック" charset="-128"/>
              </a:defRPr>
            </a:lvl2pPr>
            <a:lvl3pPr marL="1143000" indent="-228600">
              <a:spcBef>
                <a:spcPct val="30000"/>
              </a:spcBef>
              <a:defRPr sz="1200">
                <a:solidFill>
                  <a:schemeClr val="tx1"/>
                </a:solidFill>
                <a:latin typeface="Times New Roman" charset="0"/>
                <a:ea typeface="ＭＳ Ｐゴシック" charset="-128"/>
              </a:defRPr>
            </a:lvl3pPr>
            <a:lvl4pPr marL="1600200" indent="-228600">
              <a:spcBef>
                <a:spcPct val="30000"/>
              </a:spcBef>
              <a:defRPr sz="1200">
                <a:solidFill>
                  <a:schemeClr val="tx1"/>
                </a:solidFill>
                <a:latin typeface="Times New Roman" charset="0"/>
                <a:ea typeface="ＭＳ Ｐゴシック" charset="-128"/>
              </a:defRPr>
            </a:lvl4pPr>
            <a:lvl5pPr marL="2057400" indent="-228600">
              <a:spcBef>
                <a:spcPct val="30000"/>
              </a:spcBef>
              <a:defRPr sz="1200">
                <a:solidFill>
                  <a:schemeClr val="tx1"/>
                </a:solidFill>
                <a:latin typeface="Times New Roman" charset="0"/>
                <a:ea typeface="ＭＳ Ｐゴシック" charset="-128"/>
              </a:defRPr>
            </a:lvl5pPr>
            <a:lvl6pPr marL="2514600" indent="-228600" eaLnBrk="0" fontAlgn="base" hangingPunct="0">
              <a:spcBef>
                <a:spcPct val="30000"/>
              </a:spcBef>
              <a:spcAft>
                <a:spcPct val="0"/>
              </a:spcAft>
              <a:defRPr sz="1200">
                <a:solidFill>
                  <a:schemeClr val="tx1"/>
                </a:solidFill>
                <a:latin typeface="Times New Roman" charset="0"/>
                <a:ea typeface="ＭＳ Ｐゴシック" charset="-128"/>
              </a:defRPr>
            </a:lvl6pPr>
            <a:lvl7pPr marL="2971800" indent="-228600" eaLnBrk="0" fontAlgn="base" hangingPunct="0">
              <a:spcBef>
                <a:spcPct val="30000"/>
              </a:spcBef>
              <a:spcAft>
                <a:spcPct val="0"/>
              </a:spcAft>
              <a:defRPr sz="1200">
                <a:solidFill>
                  <a:schemeClr val="tx1"/>
                </a:solidFill>
                <a:latin typeface="Times New Roman" charset="0"/>
                <a:ea typeface="ＭＳ Ｐゴシック" charset="-128"/>
              </a:defRPr>
            </a:lvl7pPr>
            <a:lvl8pPr marL="3429000" indent="-228600" eaLnBrk="0" fontAlgn="base" hangingPunct="0">
              <a:spcBef>
                <a:spcPct val="30000"/>
              </a:spcBef>
              <a:spcAft>
                <a:spcPct val="0"/>
              </a:spcAft>
              <a:defRPr sz="1200">
                <a:solidFill>
                  <a:schemeClr val="tx1"/>
                </a:solidFill>
                <a:latin typeface="Times New Roman" charset="0"/>
                <a:ea typeface="ＭＳ Ｐゴシック" charset="-128"/>
              </a:defRPr>
            </a:lvl8pPr>
            <a:lvl9pPr marL="3886200" indent="-228600" eaLnBrk="0" fontAlgn="base" hangingPunct="0">
              <a:spcBef>
                <a:spcPct val="30000"/>
              </a:spcBef>
              <a:spcAft>
                <a:spcPct val="0"/>
              </a:spcAft>
              <a:defRPr sz="1200">
                <a:solidFill>
                  <a:schemeClr val="tx1"/>
                </a:solidFill>
                <a:latin typeface="Times New Roman" charset="0"/>
                <a:ea typeface="ＭＳ Ｐゴシック" charset="-128"/>
              </a:defRPr>
            </a:lvl9pPr>
          </a:lstStyle>
          <a:p>
            <a:pPr>
              <a:spcBef>
                <a:spcPct val="0"/>
              </a:spcBef>
            </a:pPr>
            <a:r>
              <a:rPr lang="en-US" altLang="en-US" sz="1300">
                <a:latin typeface="Helvetica" charset="0"/>
              </a:rPr>
              <a:t>IBM Big Data &amp; Analytics 		© 2016 IBM Corporation</a:t>
            </a:r>
          </a:p>
        </p:txBody>
      </p:sp>
    </p:spTree>
    <p:extLst>
      <p:ext uri="{BB962C8B-B14F-4D97-AF65-F5344CB8AC3E}">
        <p14:creationId xmlns:p14="http://schemas.microsoft.com/office/powerpoint/2010/main" val="19421998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Slide Image Placeholder 1"/>
          <p:cNvSpPr>
            <a:spLocks noGrp="1" noRot="1" noChangeAspect="1" noTextEdit="1"/>
          </p:cNvSpPr>
          <p:nvPr>
            <p:ph type="sldImg"/>
          </p:nvPr>
        </p:nvSpPr>
        <p:spPr>
          <a:ln/>
        </p:spPr>
      </p:sp>
      <p:sp>
        <p:nvSpPr>
          <p:cNvPr id="40962" name="Notes Placeholder 2"/>
          <p:cNvSpPr>
            <a:spLocks noGrp="1"/>
          </p:cNvSpPr>
          <p:nvPr>
            <p:ph type="body" idx="1"/>
          </p:nvPr>
        </p:nvSpPr>
        <p:spPr>
          <a:xfrm>
            <a:off x="287338" y="3821113"/>
            <a:ext cx="6740525" cy="54197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Times New Roman" charset="0"/>
                <a:ea typeface="ＭＳ Ｐゴシック" charset="-128"/>
              </a:rPr>
              <a:t>Leverage Jacques slides 10-14 for this section</a:t>
            </a:r>
          </a:p>
          <a:p>
            <a:r>
              <a:rPr lang="en-US" altLang="en-US">
                <a:latin typeface="Times New Roman" charset="0"/>
                <a:ea typeface="ＭＳ Ｐゴシック" charset="-128"/>
              </a:rPr>
              <a:t>The key to spark processing is still to have a distributed file system so all the file operations, including I/O can be done in parallel.</a:t>
            </a:r>
          </a:p>
          <a:p>
            <a:r>
              <a:rPr lang="en-US" altLang="en-US">
                <a:latin typeface="Times New Roman" charset="0"/>
                <a:ea typeface="ＭＳ Ｐゴシック" charset="-128"/>
              </a:rPr>
              <a:t>A Spark application is initiated by a driver program that eventually uses executors to execute tasks that represent the processing of a directed graph. More on directed graphs in a few slides.</a:t>
            </a:r>
          </a:p>
          <a:p>
            <a:r>
              <a:rPr lang="en-US" altLang="en-US" b="1">
                <a:latin typeface="Times New Roman" charset="0"/>
                <a:ea typeface="ＭＳ Ｐゴシック" charset="-128"/>
              </a:rPr>
              <a:t>RDD / Data Frame (abstraction of an RDD).  RDD spread across all nodes (Spark – query optimizer for a map and reduce job creates a query plan which is broken into 1 or more tasks.  Just like a DBMS cost base optimizer.  For Example – word count , returned and summed.  More complicated shuffling data.  Deck of cards shuffled and spread across multiple nodes and count each node, and then do a summary across nodes (Massively Parallel Problem) .  Ordered list by suit – may require shuffling data to organize it by suit or provide a proper order.  Cluster manager does summarization</a:t>
            </a:r>
          </a:p>
          <a:p>
            <a:r>
              <a:rPr lang="en-US" altLang="en-US">
                <a:latin typeface="Times New Roman" charset="0"/>
                <a:ea typeface="ＭＳ Ｐゴシック" charset="-128"/>
              </a:rPr>
              <a:t>Terminology</a:t>
            </a:r>
            <a:br>
              <a:rPr lang="en-US" altLang="en-US">
                <a:latin typeface="Times New Roman" charset="0"/>
                <a:ea typeface="ＭＳ Ｐゴシック" charset="-128"/>
              </a:rPr>
            </a:br>
            <a:r>
              <a:rPr lang="en-US" altLang="en-US" sz="1000">
                <a:latin typeface="Times New Roman" charset="0"/>
                <a:ea typeface="ＭＳ Ｐゴシック" charset="-128"/>
              </a:rPr>
              <a:t>Context (Connection): </a:t>
            </a:r>
            <a:br>
              <a:rPr lang="en-US" altLang="en-US" sz="1000">
                <a:latin typeface="Times New Roman" charset="0"/>
                <a:ea typeface="ＭＳ Ｐゴシック" charset="-128"/>
              </a:rPr>
            </a:br>
            <a:r>
              <a:rPr lang="en-US" altLang="en-US" sz="1000">
                <a:latin typeface="Times New Roman" charset="0"/>
                <a:ea typeface="ＭＳ Ｐゴシック" charset="-128"/>
              </a:rPr>
              <a:t>Represents a connection to the Spark cluster. The Application which initiated the context can submit one or several jobs, sequentially or in parallel, batch or interactively.</a:t>
            </a:r>
            <a:br>
              <a:rPr lang="en-US" altLang="en-US" sz="1000">
                <a:latin typeface="Times New Roman" charset="0"/>
                <a:ea typeface="ＭＳ Ｐゴシック" charset="-128"/>
              </a:rPr>
            </a:br>
            <a:r>
              <a:rPr lang="en-US" altLang="en-US" sz="1000">
                <a:latin typeface="Times New Roman" charset="0"/>
                <a:ea typeface="ＭＳ Ｐゴシック" charset="-128"/>
              </a:rPr>
              <a:t>Driver (Coordinator agent)</a:t>
            </a:r>
            <a:br>
              <a:rPr lang="en-US" altLang="en-US" sz="1000">
                <a:latin typeface="Times New Roman" charset="0"/>
                <a:ea typeface="ＭＳ Ｐゴシック" charset="-128"/>
              </a:rPr>
            </a:br>
            <a:r>
              <a:rPr lang="en-US" altLang="en-US" sz="1000">
                <a:latin typeface="Times New Roman" charset="0"/>
                <a:ea typeface="ＭＳ Ｐゴシック" charset="-128"/>
              </a:rPr>
              <a:t>The program or process running the Spark context. Responsible for running jobs </a:t>
            </a:r>
            <a:br>
              <a:rPr lang="en-US" altLang="en-US" sz="1000">
                <a:latin typeface="Times New Roman" charset="0"/>
                <a:ea typeface="ＭＳ Ｐゴシック" charset="-128"/>
              </a:rPr>
            </a:br>
            <a:r>
              <a:rPr lang="en-US" altLang="en-US" sz="1000">
                <a:latin typeface="Times New Roman" charset="0"/>
                <a:ea typeface="ＭＳ Ｐゴシック" charset="-128"/>
              </a:rPr>
              <a:t>over the cluster and converting the App into a set of tasks</a:t>
            </a:r>
            <a:br>
              <a:rPr lang="en-US" altLang="en-US" sz="1000">
                <a:latin typeface="Times New Roman" charset="0"/>
                <a:ea typeface="ＭＳ Ｐゴシック" charset="-128"/>
              </a:rPr>
            </a:br>
            <a:r>
              <a:rPr lang="en-US" altLang="en-US" sz="1000">
                <a:latin typeface="Times New Roman" charset="0"/>
                <a:ea typeface="ＭＳ Ｐゴシック" charset="-128"/>
              </a:rPr>
              <a:t>Job (Query / Query plan): </a:t>
            </a:r>
            <a:br>
              <a:rPr lang="en-US" altLang="en-US" sz="1000">
                <a:latin typeface="Times New Roman" charset="0"/>
                <a:ea typeface="ＭＳ Ｐゴシック" charset="-128"/>
              </a:rPr>
            </a:br>
            <a:r>
              <a:rPr lang="en-US" altLang="en-US" sz="1000">
                <a:latin typeface="Times New Roman" charset="0"/>
                <a:ea typeface="ＭＳ Ｐゴシック" charset="-128"/>
              </a:rPr>
              <a:t>A piece of logic (code) which will take some input from HDFS (or the local </a:t>
            </a:r>
            <a:br>
              <a:rPr lang="en-US" altLang="en-US" sz="1000">
                <a:latin typeface="Times New Roman" charset="0"/>
                <a:ea typeface="ＭＳ Ｐゴシック" charset="-128"/>
              </a:rPr>
            </a:br>
            <a:r>
              <a:rPr lang="en-US" altLang="en-US" sz="1000">
                <a:latin typeface="Times New Roman" charset="0"/>
                <a:ea typeface="ＭＳ Ｐゴシック" charset="-128"/>
              </a:rPr>
              <a:t>filesystem), perform some computations (transformations and actions) and write some output back.</a:t>
            </a:r>
            <a:br>
              <a:rPr lang="en-US" altLang="en-US" sz="1000">
                <a:latin typeface="Times New Roman" charset="0"/>
                <a:ea typeface="ＭＳ Ｐゴシック" charset="-128"/>
              </a:rPr>
            </a:br>
            <a:r>
              <a:rPr lang="en-US" altLang="en-US" sz="1000">
                <a:latin typeface="Times New Roman" charset="0"/>
                <a:ea typeface="ＭＳ Ｐゴシック" charset="-128"/>
              </a:rPr>
              <a:t>Stage (Sub plan)</a:t>
            </a:r>
            <a:br>
              <a:rPr lang="en-US" altLang="en-US" sz="1000">
                <a:latin typeface="Times New Roman" charset="0"/>
                <a:ea typeface="ＭＳ Ｐゴシック" charset="-128"/>
              </a:rPr>
            </a:br>
            <a:r>
              <a:rPr lang="en-US" altLang="en-US" sz="1000">
                <a:latin typeface="Times New Roman" charset="0"/>
                <a:ea typeface="ＭＳ Ｐゴシック" charset="-128"/>
              </a:rPr>
              <a:t>Jobs are divided into stages</a:t>
            </a:r>
            <a:br>
              <a:rPr lang="en-US" altLang="en-US" sz="1000">
                <a:latin typeface="Times New Roman" charset="0"/>
                <a:ea typeface="ＭＳ Ｐゴシック" charset="-128"/>
              </a:rPr>
            </a:br>
            <a:r>
              <a:rPr lang="en-US" altLang="en-US" sz="1000">
                <a:latin typeface="Times New Roman" charset="0"/>
                <a:ea typeface="ＭＳ Ｐゴシック" charset="-128"/>
              </a:rPr>
              <a:t>Tasks (Sub section)</a:t>
            </a:r>
            <a:br>
              <a:rPr lang="en-US" altLang="en-US" sz="1000">
                <a:latin typeface="Times New Roman" charset="0"/>
                <a:ea typeface="ＭＳ Ｐゴシック" charset="-128"/>
              </a:rPr>
            </a:br>
            <a:r>
              <a:rPr lang="en-US" altLang="en-US" sz="1000">
                <a:latin typeface="Times New Roman" charset="0"/>
                <a:ea typeface="ＭＳ Ｐゴシック" charset="-128"/>
              </a:rPr>
              <a:t>Each stage is made up of tasks. One task per partition. One task is executed on </a:t>
            </a:r>
            <a:br>
              <a:rPr lang="en-US" altLang="en-US" sz="1000">
                <a:latin typeface="Times New Roman" charset="0"/>
                <a:ea typeface="ＭＳ Ｐゴシック" charset="-128"/>
              </a:rPr>
            </a:br>
            <a:r>
              <a:rPr lang="en-US" altLang="en-US" sz="1000">
                <a:latin typeface="Times New Roman" charset="0"/>
                <a:ea typeface="ＭＳ Ｐゴシック" charset="-128"/>
              </a:rPr>
              <a:t>one partition (of data) by one executor</a:t>
            </a:r>
            <a:br>
              <a:rPr lang="en-US" altLang="en-US" sz="1000">
                <a:latin typeface="Times New Roman" charset="0"/>
                <a:ea typeface="ＭＳ Ｐゴシック" charset="-128"/>
              </a:rPr>
            </a:br>
            <a:r>
              <a:rPr lang="en-US" altLang="en-US" sz="1000">
                <a:latin typeface="Times New Roman" charset="0"/>
                <a:ea typeface="ＭＳ Ｐゴシック" charset="-128"/>
              </a:rPr>
              <a:t>Executor (Sub agent)</a:t>
            </a:r>
            <a:br>
              <a:rPr lang="en-US" altLang="en-US" sz="1000">
                <a:latin typeface="Times New Roman" charset="0"/>
                <a:ea typeface="ＭＳ Ｐゴシック" charset="-128"/>
              </a:rPr>
            </a:br>
            <a:r>
              <a:rPr lang="en-US" altLang="en-US" sz="1000">
                <a:latin typeface="Times New Roman" charset="0"/>
                <a:ea typeface="ＭＳ Ｐゴシック" charset="-128"/>
              </a:rPr>
              <a:t>The process responsible for executing a task on a worker node</a:t>
            </a:r>
            <a:br>
              <a:rPr lang="en-US" altLang="en-US" sz="1000">
                <a:latin typeface="Times New Roman" charset="0"/>
                <a:ea typeface="ＭＳ Ｐゴシック" charset="-128"/>
              </a:rPr>
            </a:br>
            <a:endParaRPr lang="en-US" altLang="en-US" sz="1000">
              <a:latin typeface="Times New Roman" charset="0"/>
              <a:ea typeface="ＭＳ Ｐゴシック" charset="-128"/>
            </a:endParaRPr>
          </a:p>
          <a:p>
            <a:r>
              <a:rPr lang="en-US" altLang="en-US" sz="1000">
                <a:latin typeface="Times New Roman" charset="0"/>
                <a:ea typeface="ＭＳ Ｐゴシック" charset="-128"/>
              </a:rPr>
              <a:t>Spsrk talks thru spss analystics server to get to the cluster manager</a:t>
            </a:r>
          </a:p>
          <a:p>
            <a:endParaRPr lang="en-US" altLang="en-US">
              <a:latin typeface="Times New Roman" charset="0"/>
              <a:ea typeface="ＭＳ Ｐゴシック" charset="-128"/>
            </a:endParaRPr>
          </a:p>
          <a:p>
            <a:r>
              <a:rPr lang="en-US" altLang="en-US">
                <a:latin typeface="Times New Roman" charset="0"/>
                <a:ea typeface="ＭＳ Ｐゴシック" charset="-128"/>
              </a:rPr>
              <a:t/>
            </a:r>
            <a:br>
              <a:rPr lang="en-US" altLang="en-US">
                <a:latin typeface="Times New Roman" charset="0"/>
                <a:ea typeface="ＭＳ Ｐゴシック" charset="-128"/>
              </a:rPr>
            </a:br>
            <a:endParaRPr lang="en-US" altLang="en-US">
              <a:latin typeface="Times New Roman" charset="0"/>
              <a:ea typeface="ＭＳ Ｐゴシック" charset="-128"/>
            </a:endParaRPr>
          </a:p>
          <a:p>
            <a:r>
              <a:rPr lang="en-US" altLang="en-US">
                <a:latin typeface="Times New Roman" charset="0"/>
                <a:ea typeface="ＭＳ Ｐゴシック" charset="-128"/>
              </a:rPr>
              <a:t/>
            </a:r>
            <a:br>
              <a:rPr lang="en-US" altLang="en-US">
                <a:latin typeface="Times New Roman" charset="0"/>
                <a:ea typeface="ＭＳ Ｐゴシック" charset="-128"/>
              </a:rPr>
            </a:br>
            <a:endParaRPr lang="en-US" altLang="en-US">
              <a:latin typeface="Times New Roman" charset="0"/>
              <a:ea typeface="ＭＳ Ｐゴシック" charset="-128"/>
            </a:endParaRPr>
          </a:p>
          <a:p>
            <a:r>
              <a:rPr lang="en-US" altLang="en-US">
                <a:latin typeface="Times New Roman" charset="0"/>
                <a:ea typeface="ＭＳ Ｐゴシック" charset="-128"/>
              </a:rPr>
              <a:t/>
            </a:r>
            <a:br>
              <a:rPr lang="en-US" altLang="en-US">
                <a:latin typeface="Times New Roman" charset="0"/>
                <a:ea typeface="ＭＳ Ｐゴシック" charset="-128"/>
              </a:rPr>
            </a:br>
            <a:endParaRPr lang="en-US" altLang="en-US">
              <a:latin typeface="Times New Roman" charset="0"/>
              <a:ea typeface="ＭＳ Ｐゴシック" charset="-128"/>
            </a:endParaRPr>
          </a:p>
          <a:p>
            <a:r>
              <a:rPr lang="en-US" altLang="en-US">
                <a:latin typeface="Times New Roman" charset="0"/>
                <a:ea typeface="ＭＳ Ｐゴシック" charset="-128"/>
              </a:rPr>
              <a:t/>
            </a:r>
            <a:br>
              <a:rPr lang="en-US" altLang="en-US">
                <a:latin typeface="Times New Roman" charset="0"/>
                <a:ea typeface="ＭＳ Ｐゴシック" charset="-128"/>
              </a:rPr>
            </a:br>
            <a:endParaRPr lang="en-US" altLang="en-US">
              <a:latin typeface="Times New Roman" charset="0"/>
              <a:ea typeface="ＭＳ Ｐゴシック" charset="-128"/>
            </a:endParaRPr>
          </a:p>
          <a:p>
            <a:r>
              <a:rPr lang="en-US" altLang="en-US">
                <a:latin typeface="Times New Roman" charset="0"/>
                <a:ea typeface="ＭＳ Ｐゴシック" charset="-128"/>
              </a:rPr>
              <a:t/>
            </a:r>
            <a:br>
              <a:rPr lang="en-US" altLang="en-US">
                <a:latin typeface="Times New Roman" charset="0"/>
                <a:ea typeface="ＭＳ Ｐゴシック" charset="-128"/>
              </a:rPr>
            </a:br>
            <a:endParaRPr lang="en-US" altLang="en-US">
              <a:latin typeface="Times New Roman" charset="0"/>
              <a:ea typeface="ＭＳ Ｐゴシック" charset="-128"/>
            </a:endParaRPr>
          </a:p>
          <a:p>
            <a:r>
              <a:rPr lang="en-US" altLang="en-US">
                <a:latin typeface="Times New Roman" charset="0"/>
                <a:ea typeface="ＭＳ Ｐゴシック" charset="-128"/>
              </a:rPr>
              <a:t/>
            </a:r>
            <a:br>
              <a:rPr lang="en-US" altLang="en-US">
                <a:latin typeface="Times New Roman" charset="0"/>
                <a:ea typeface="ＭＳ Ｐゴシック" charset="-128"/>
              </a:rPr>
            </a:br>
            <a:endParaRPr lang="en-US" altLang="en-US">
              <a:latin typeface="Times New Roman" charset="0"/>
              <a:ea typeface="ＭＳ Ｐゴシック" charset="-128"/>
            </a:endParaRPr>
          </a:p>
          <a:p>
            <a:r>
              <a:rPr lang="en-US" altLang="en-US">
                <a:latin typeface="Times New Roman" charset="0"/>
                <a:ea typeface="ＭＳ Ｐゴシック" charset="-128"/>
              </a:rPr>
              <a:t/>
            </a:r>
            <a:br>
              <a:rPr lang="en-US" altLang="en-US">
                <a:latin typeface="Times New Roman" charset="0"/>
                <a:ea typeface="ＭＳ Ｐゴシック" charset="-128"/>
              </a:rPr>
            </a:br>
            <a:endParaRPr lang="en-US" altLang="en-US">
              <a:latin typeface="Times New Roman" charset="0"/>
              <a:ea typeface="ＭＳ Ｐゴシック" charset="-128"/>
            </a:endParaRPr>
          </a:p>
          <a:p>
            <a:r>
              <a:rPr lang="en-US" altLang="en-US">
                <a:latin typeface="Times New Roman" charset="0"/>
                <a:ea typeface="ＭＳ Ｐゴシック" charset="-128"/>
              </a:rPr>
              <a:t/>
            </a:r>
            <a:br>
              <a:rPr lang="en-US" altLang="en-US">
                <a:latin typeface="Times New Roman" charset="0"/>
                <a:ea typeface="ＭＳ Ｐゴシック" charset="-128"/>
              </a:rPr>
            </a:br>
            <a:endParaRPr lang="en-US" altLang="en-US">
              <a:latin typeface="Times New Roman" charset="0"/>
              <a:ea typeface="ＭＳ Ｐゴシック" charset="-128"/>
            </a:endParaRPr>
          </a:p>
          <a:p>
            <a:r>
              <a:rPr lang="en-US" altLang="en-US">
                <a:latin typeface="Times New Roman" charset="0"/>
                <a:ea typeface="ＭＳ Ｐゴシック" charset="-128"/>
              </a:rPr>
              <a:t/>
            </a:r>
            <a:br>
              <a:rPr lang="en-US" altLang="en-US">
                <a:latin typeface="Times New Roman" charset="0"/>
                <a:ea typeface="ＭＳ Ｐゴシック" charset="-128"/>
              </a:rPr>
            </a:br>
            <a:endParaRPr lang="en-US" altLang="en-US">
              <a:latin typeface="Times New Roman" charset="0"/>
              <a:ea typeface="ＭＳ Ｐゴシック" charset="-128"/>
            </a:endParaRPr>
          </a:p>
          <a:p>
            <a:r>
              <a:rPr lang="en-US" altLang="en-US">
                <a:latin typeface="Times New Roman" charset="0"/>
                <a:ea typeface="ＭＳ Ｐゴシック" charset="-128"/>
              </a:rPr>
              <a:t/>
            </a:r>
            <a:br>
              <a:rPr lang="en-US" altLang="en-US">
                <a:latin typeface="Times New Roman" charset="0"/>
                <a:ea typeface="ＭＳ Ｐゴシック" charset="-128"/>
              </a:rPr>
            </a:br>
            <a:endParaRPr lang="en-US" altLang="en-US">
              <a:latin typeface="Times New Roman" charset="0"/>
              <a:ea typeface="ＭＳ Ｐゴシック" charset="-128"/>
            </a:endParaRPr>
          </a:p>
          <a:p>
            <a:r>
              <a:rPr lang="en-US" altLang="en-US">
                <a:latin typeface="Times New Roman" charset="0"/>
                <a:ea typeface="ＭＳ Ｐゴシック" charset="-128"/>
              </a:rPr>
              <a:t/>
            </a:r>
            <a:br>
              <a:rPr lang="en-US" altLang="en-US">
                <a:latin typeface="Times New Roman" charset="0"/>
                <a:ea typeface="ＭＳ Ｐゴシック" charset="-128"/>
              </a:rPr>
            </a:br>
            <a:r>
              <a:rPr lang="en-US" altLang="en-US">
                <a:latin typeface="Times New Roman" charset="0"/>
                <a:ea typeface="ＭＳ Ｐゴシック" charset="-128"/>
              </a:rPr>
              <a:t/>
            </a:r>
            <a:br>
              <a:rPr lang="en-US" altLang="en-US">
                <a:latin typeface="Times New Roman" charset="0"/>
                <a:ea typeface="ＭＳ Ｐゴシック" charset="-128"/>
              </a:rPr>
            </a:br>
            <a:r>
              <a:rPr lang="en-US" altLang="en-US">
                <a:latin typeface="Times New Roman" charset="0"/>
                <a:ea typeface="ＭＳ Ｐゴシック" charset="-128"/>
              </a:rPr>
              <a:t/>
            </a:r>
            <a:br>
              <a:rPr lang="en-US" altLang="en-US">
                <a:latin typeface="Times New Roman" charset="0"/>
                <a:ea typeface="ＭＳ Ｐゴシック" charset="-128"/>
              </a:rPr>
            </a:br>
            <a:endParaRPr lang="en-US" altLang="en-US">
              <a:latin typeface="Times New Roman" charset="0"/>
              <a:ea typeface="ＭＳ Ｐゴシック" charset="-128"/>
            </a:endParaRPr>
          </a:p>
          <a:p>
            <a:r>
              <a:rPr lang="en-US" altLang="en-US">
                <a:latin typeface="Times New Roman" charset="0"/>
                <a:ea typeface="ＭＳ Ｐゴシック" charset="-128"/>
              </a:rPr>
              <a:t/>
            </a:r>
            <a:br>
              <a:rPr lang="en-US" altLang="en-US">
                <a:latin typeface="Times New Roman" charset="0"/>
                <a:ea typeface="ＭＳ Ｐゴシック" charset="-128"/>
              </a:rPr>
            </a:br>
            <a:endParaRPr lang="en-US" altLang="en-US">
              <a:latin typeface="Times New Roman" charset="0"/>
              <a:ea typeface="ＭＳ Ｐゴシック" charset="-128"/>
            </a:endParaRPr>
          </a:p>
          <a:p>
            <a:r>
              <a:rPr lang="en-US" altLang="en-US">
                <a:latin typeface="Times New Roman" charset="0"/>
                <a:ea typeface="ＭＳ Ｐゴシック" charset="-128"/>
              </a:rPr>
              <a:t/>
            </a:r>
            <a:br>
              <a:rPr lang="en-US" altLang="en-US">
                <a:latin typeface="Times New Roman" charset="0"/>
                <a:ea typeface="ＭＳ Ｐゴシック" charset="-128"/>
              </a:rPr>
            </a:br>
            <a:r>
              <a:rPr lang="en-US" altLang="en-US">
                <a:latin typeface="Times New Roman" charset="0"/>
                <a:ea typeface="ＭＳ Ｐゴシック" charset="-128"/>
              </a:rPr>
              <a:t/>
            </a:r>
            <a:br>
              <a:rPr lang="en-US" altLang="en-US">
                <a:latin typeface="Times New Roman" charset="0"/>
                <a:ea typeface="ＭＳ Ｐゴシック" charset="-128"/>
              </a:rPr>
            </a:br>
            <a:r>
              <a:rPr lang="en-US" altLang="en-US">
                <a:latin typeface="Times New Roman" charset="0"/>
                <a:ea typeface="ＭＳ Ｐゴシック" charset="-128"/>
              </a:rPr>
              <a:t/>
            </a:r>
            <a:br>
              <a:rPr lang="en-US" altLang="en-US">
                <a:latin typeface="Times New Roman" charset="0"/>
                <a:ea typeface="ＭＳ Ｐゴシック" charset="-128"/>
              </a:rPr>
            </a:br>
            <a:endParaRPr lang="en-US" altLang="en-US">
              <a:latin typeface="Times New Roman" charset="0"/>
              <a:ea typeface="ＭＳ Ｐゴシック" charset="-128"/>
            </a:endParaRPr>
          </a:p>
          <a:p>
            <a:r>
              <a:rPr lang="en-US" altLang="en-US">
                <a:latin typeface="Times New Roman" charset="0"/>
                <a:ea typeface="ＭＳ Ｐゴシック" charset="-128"/>
              </a:rPr>
              <a:t/>
            </a:r>
            <a:br>
              <a:rPr lang="en-US" altLang="en-US">
                <a:latin typeface="Times New Roman" charset="0"/>
                <a:ea typeface="ＭＳ Ｐゴシック" charset="-128"/>
              </a:rPr>
            </a:br>
            <a:endParaRPr lang="en-US" altLang="en-US">
              <a:latin typeface="Times New Roman" charset="0"/>
              <a:ea typeface="ＭＳ Ｐゴシック" charset="-128"/>
            </a:endParaRPr>
          </a:p>
          <a:p>
            <a:r>
              <a:rPr lang="en-US" altLang="en-US">
                <a:latin typeface="Times New Roman" charset="0"/>
                <a:ea typeface="ＭＳ Ｐゴシック" charset="-128"/>
              </a:rPr>
              <a:t/>
            </a:r>
            <a:br>
              <a:rPr lang="en-US" altLang="en-US">
                <a:latin typeface="Times New Roman" charset="0"/>
                <a:ea typeface="ＭＳ Ｐゴシック" charset="-128"/>
              </a:rPr>
            </a:br>
            <a:endParaRPr lang="en-US" altLang="en-US">
              <a:latin typeface="Times New Roman" charset="0"/>
              <a:ea typeface="ＭＳ Ｐゴシック" charset="-128"/>
            </a:endParaRPr>
          </a:p>
          <a:p>
            <a:r>
              <a:rPr lang="en-US" altLang="en-US">
                <a:latin typeface="Times New Roman" charset="0"/>
                <a:ea typeface="ＭＳ Ｐゴシック" charset="-128"/>
              </a:rPr>
              <a:t/>
            </a:r>
            <a:br>
              <a:rPr lang="en-US" altLang="en-US">
                <a:latin typeface="Times New Roman" charset="0"/>
                <a:ea typeface="ＭＳ Ｐゴシック" charset="-128"/>
              </a:rPr>
            </a:br>
            <a:r>
              <a:rPr lang="en-US" altLang="en-US">
                <a:latin typeface="Times New Roman" charset="0"/>
                <a:ea typeface="ＭＳ Ｐゴシック" charset="-128"/>
              </a:rPr>
              <a:t/>
            </a:r>
            <a:br>
              <a:rPr lang="en-US" altLang="en-US">
                <a:latin typeface="Times New Roman" charset="0"/>
                <a:ea typeface="ＭＳ Ｐゴシック" charset="-128"/>
              </a:rPr>
            </a:br>
            <a:endParaRPr lang="en-US" altLang="en-US">
              <a:latin typeface="Times New Roman" charset="0"/>
              <a:ea typeface="ＭＳ Ｐゴシック" charset="-128"/>
            </a:endParaRPr>
          </a:p>
          <a:p>
            <a:r>
              <a:rPr lang="en-US" altLang="en-US">
                <a:latin typeface="Times New Roman" charset="0"/>
                <a:ea typeface="ＭＳ Ｐゴシック" charset="-128"/>
              </a:rPr>
              <a:t/>
            </a:r>
            <a:br>
              <a:rPr lang="en-US" altLang="en-US">
                <a:latin typeface="Times New Roman" charset="0"/>
                <a:ea typeface="ＭＳ Ｐゴシック" charset="-128"/>
              </a:rPr>
            </a:br>
            <a:endParaRPr lang="en-US" altLang="en-US">
              <a:latin typeface="Times New Roman" charset="0"/>
              <a:ea typeface="ＭＳ Ｐゴシック" charset="-128"/>
            </a:endParaRPr>
          </a:p>
          <a:p>
            <a:r>
              <a:rPr lang="en-US" altLang="en-US">
                <a:latin typeface="Times New Roman" charset="0"/>
                <a:ea typeface="ＭＳ Ｐゴシック" charset="-128"/>
              </a:rPr>
              <a:t/>
            </a:r>
            <a:br>
              <a:rPr lang="en-US" altLang="en-US">
                <a:latin typeface="Times New Roman" charset="0"/>
                <a:ea typeface="ＭＳ Ｐゴシック" charset="-128"/>
              </a:rPr>
            </a:br>
            <a:endParaRPr lang="en-US" altLang="en-US">
              <a:latin typeface="Times New Roman" charset="0"/>
              <a:ea typeface="ＭＳ Ｐゴシック" charset="-128"/>
            </a:endParaRPr>
          </a:p>
          <a:p>
            <a:r>
              <a:rPr lang="en-US" altLang="en-US">
                <a:latin typeface="Times New Roman" charset="0"/>
                <a:ea typeface="ＭＳ Ｐゴシック" charset="-128"/>
              </a:rPr>
              <a:t/>
            </a:r>
            <a:br>
              <a:rPr lang="en-US" altLang="en-US">
                <a:latin typeface="Times New Roman" charset="0"/>
                <a:ea typeface="ＭＳ Ｐゴシック" charset="-128"/>
              </a:rPr>
            </a:br>
            <a:endParaRPr lang="en-US" altLang="en-US">
              <a:latin typeface="Times New Roman" charset="0"/>
              <a:ea typeface="ＭＳ Ｐゴシック" charset="-128"/>
            </a:endParaRPr>
          </a:p>
          <a:p>
            <a:r>
              <a:rPr lang="en-US" altLang="en-US">
                <a:latin typeface="Times New Roman" charset="0"/>
                <a:ea typeface="ＭＳ Ｐゴシック" charset="-128"/>
              </a:rPr>
              <a:t/>
            </a:r>
            <a:br>
              <a:rPr lang="en-US" altLang="en-US">
                <a:latin typeface="Times New Roman" charset="0"/>
                <a:ea typeface="ＭＳ Ｐゴシック" charset="-128"/>
              </a:rPr>
            </a:br>
            <a:endParaRPr lang="en-US" altLang="en-US">
              <a:latin typeface="Times New Roman" charset="0"/>
              <a:ea typeface="ＭＳ Ｐゴシック" charset="-128"/>
            </a:endParaRPr>
          </a:p>
          <a:p>
            <a:r>
              <a:rPr lang="en-US" altLang="en-US">
                <a:latin typeface="Times New Roman" charset="0"/>
                <a:ea typeface="ＭＳ Ｐゴシック" charset="-128"/>
              </a:rPr>
              <a:t/>
            </a:r>
            <a:br>
              <a:rPr lang="en-US" altLang="en-US">
                <a:latin typeface="Times New Roman" charset="0"/>
                <a:ea typeface="ＭＳ Ｐゴシック" charset="-128"/>
              </a:rPr>
            </a:br>
            <a:endParaRPr lang="en-US" altLang="en-US">
              <a:latin typeface="Times New Roman" charset="0"/>
              <a:ea typeface="ＭＳ Ｐゴシック" charset="-128"/>
            </a:endParaRPr>
          </a:p>
          <a:p>
            <a:r>
              <a:rPr lang="en-US" altLang="en-US">
                <a:latin typeface="Times New Roman" charset="0"/>
                <a:ea typeface="ＭＳ Ｐゴシック" charset="-128"/>
              </a:rPr>
              <a:t/>
            </a:r>
            <a:br>
              <a:rPr lang="en-US" altLang="en-US">
                <a:latin typeface="Times New Roman" charset="0"/>
                <a:ea typeface="ＭＳ Ｐゴシック" charset="-128"/>
              </a:rPr>
            </a:br>
            <a:endParaRPr lang="en-US" altLang="en-US">
              <a:latin typeface="Times New Roman" charset="0"/>
              <a:ea typeface="ＭＳ Ｐゴシック" charset="-128"/>
            </a:endParaRPr>
          </a:p>
          <a:p>
            <a:r>
              <a:rPr lang="en-US" altLang="en-US">
                <a:latin typeface="Times New Roman" charset="0"/>
                <a:ea typeface="ＭＳ Ｐゴシック" charset="-128"/>
              </a:rPr>
              <a:t/>
            </a:r>
            <a:br>
              <a:rPr lang="en-US" altLang="en-US">
                <a:latin typeface="Times New Roman" charset="0"/>
                <a:ea typeface="ＭＳ Ｐゴシック" charset="-128"/>
              </a:rPr>
            </a:br>
            <a:endParaRPr lang="en-US" altLang="en-US">
              <a:latin typeface="Times New Roman" charset="0"/>
              <a:ea typeface="ＭＳ Ｐゴシック" charset="-128"/>
            </a:endParaRPr>
          </a:p>
          <a:p>
            <a:r>
              <a:rPr lang="en-US" altLang="en-US">
                <a:latin typeface="Times New Roman" charset="0"/>
                <a:ea typeface="ＭＳ Ｐゴシック" charset="-128"/>
              </a:rPr>
              <a:t/>
            </a:r>
            <a:br>
              <a:rPr lang="en-US" altLang="en-US">
                <a:latin typeface="Times New Roman" charset="0"/>
                <a:ea typeface="ＭＳ Ｐゴシック" charset="-128"/>
              </a:rPr>
            </a:br>
            <a:endParaRPr lang="en-US" altLang="en-US">
              <a:latin typeface="Times New Roman" charset="0"/>
              <a:ea typeface="ＭＳ Ｐゴシック" charset="-128"/>
            </a:endParaRPr>
          </a:p>
          <a:p>
            <a:r>
              <a:rPr lang="en-US" altLang="en-US">
                <a:latin typeface="Times New Roman" charset="0"/>
                <a:ea typeface="ＭＳ Ｐゴシック" charset="-128"/>
              </a:rPr>
              <a:t/>
            </a:r>
            <a:br>
              <a:rPr lang="en-US" altLang="en-US">
                <a:latin typeface="Times New Roman" charset="0"/>
                <a:ea typeface="ＭＳ Ｐゴシック" charset="-128"/>
              </a:rPr>
            </a:br>
            <a:endParaRPr lang="en-US" altLang="en-US">
              <a:latin typeface="Times New Roman" charset="0"/>
              <a:ea typeface="ＭＳ Ｐゴシック" charset="-128"/>
            </a:endParaRPr>
          </a:p>
          <a:p>
            <a:r>
              <a:rPr lang="en-US" altLang="en-US">
                <a:latin typeface="Times New Roman" charset="0"/>
                <a:ea typeface="ＭＳ Ｐゴシック" charset="-128"/>
              </a:rPr>
              <a:t/>
            </a:r>
            <a:br>
              <a:rPr lang="en-US" altLang="en-US">
                <a:latin typeface="Times New Roman" charset="0"/>
                <a:ea typeface="ＭＳ Ｐゴシック" charset="-128"/>
              </a:rPr>
            </a:br>
            <a:endParaRPr lang="en-US" altLang="en-US">
              <a:latin typeface="Times New Roman" charset="0"/>
              <a:ea typeface="ＭＳ Ｐゴシック" charset="-128"/>
            </a:endParaRPr>
          </a:p>
          <a:p>
            <a:r>
              <a:rPr lang="en-US" altLang="en-US">
                <a:latin typeface="Times New Roman" charset="0"/>
                <a:ea typeface="ＭＳ Ｐゴシック" charset="-128"/>
              </a:rPr>
              <a:t/>
            </a:r>
            <a:br>
              <a:rPr lang="en-US" altLang="en-US">
                <a:latin typeface="Times New Roman" charset="0"/>
                <a:ea typeface="ＭＳ Ｐゴシック" charset="-128"/>
              </a:rPr>
            </a:br>
            <a:r>
              <a:rPr lang="en-US" altLang="en-US">
                <a:latin typeface="Times New Roman" charset="0"/>
                <a:ea typeface="ＭＳ Ｐゴシック" charset="-128"/>
              </a:rPr>
              <a:t/>
            </a:r>
            <a:br>
              <a:rPr lang="en-US" altLang="en-US">
                <a:latin typeface="Times New Roman" charset="0"/>
                <a:ea typeface="ＭＳ Ｐゴシック" charset="-128"/>
              </a:rPr>
            </a:br>
            <a:r>
              <a:rPr lang="en-US" altLang="en-US">
                <a:latin typeface="Times New Roman" charset="0"/>
                <a:ea typeface="ＭＳ Ｐゴシック" charset="-128"/>
              </a:rPr>
              <a:t/>
            </a:r>
            <a:br>
              <a:rPr lang="en-US" altLang="en-US">
                <a:latin typeface="Times New Roman" charset="0"/>
                <a:ea typeface="ＭＳ Ｐゴシック" charset="-128"/>
              </a:rPr>
            </a:br>
            <a:r>
              <a:rPr lang="en-US" altLang="en-US">
                <a:latin typeface="Times New Roman" charset="0"/>
                <a:ea typeface="ＭＳ Ｐゴシック" charset="-128"/>
              </a:rPr>
              <a:t/>
            </a:r>
            <a:br>
              <a:rPr lang="en-US" altLang="en-US">
                <a:latin typeface="Times New Roman" charset="0"/>
                <a:ea typeface="ＭＳ Ｐゴシック" charset="-128"/>
              </a:rPr>
            </a:br>
            <a:r>
              <a:rPr lang="en-US" altLang="en-US">
                <a:latin typeface="Times New Roman" charset="0"/>
                <a:ea typeface="ＭＳ Ｐゴシック" charset="-128"/>
              </a:rPr>
              <a:t/>
            </a:r>
            <a:br>
              <a:rPr lang="en-US" altLang="en-US">
                <a:latin typeface="Times New Roman" charset="0"/>
                <a:ea typeface="ＭＳ Ｐゴシック" charset="-128"/>
              </a:rPr>
            </a:br>
            <a:r>
              <a:rPr lang="en-US" altLang="en-US">
                <a:latin typeface="Times New Roman" charset="0"/>
                <a:ea typeface="ＭＳ Ｐゴシック" charset="-128"/>
              </a:rPr>
              <a:t/>
            </a:r>
            <a:br>
              <a:rPr lang="en-US" altLang="en-US">
                <a:latin typeface="Times New Roman" charset="0"/>
                <a:ea typeface="ＭＳ Ｐゴシック" charset="-128"/>
              </a:rPr>
            </a:br>
            <a:r>
              <a:rPr lang="en-US" altLang="en-US">
                <a:latin typeface="Times New Roman" charset="0"/>
                <a:ea typeface="ＭＳ Ｐゴシック" charset="-128"/>
              </a:rPr>
              <a:t/>
            </a:r>
            <a:br>
              <a:rPr lang="en-US" altLang="en-US">
                <a:latin typeface="Times New Roman" charset="0"/>
                <a:ea typeface="ＭＳ Ｐゴシック" charset="-128"/>
              </a:rPr>
            </a:br>
            <a:endParaRPr lang="en-US" altLang="en-US">
              <a:latin typeface="Times New Roman" charset="0"/>
              <a:ea typeface="ＭＳ Ｐゴシック" charset="-128"/>
            </a:endParaRPr>
          </a:p>
          <a:p>
            <a:r>
              <a:rPr lang="en-US" altLang="en-US">
                <a:latin typeface="Times New Roman" charset="0"/>
                <a:ea typeface="ＭＳ Ｐゴシック" charset="-128"/>
              </a:rPr>
              <a:t/>
            </a:r>
            <a:br>
              <a:rPr lang="en-US" altLang="en-US">
                <a:latin typeface="Times New Roman" charset="0"/>
                <a:ea typeface="ＭＳ Ｐゴシック" charset="-128"/>
              </a:rPr>
            </a:br>
            <a:endParaRPr lang="en-US" altLang="en-US">
              <a:latin typeface="Times New Roman" charset="0"/>
              <a:ea typeface="ＭＳ Ｐゴシック" charset="-128"/>
            </a:endParaRPr>
          </a:p>
          <a:p>
            <a:r>
              <a:rPr lang="en-US" altLang="en-US">
                <a:latin typeface="Times New Roman" charset="0"/>
                <a:ea typeface="ＭＳ Ｐゴシック" charset="-128"/>
              </a:rPr>
              <a:t/>
            </a:r>
            <a:br>
              <a:rPr lang="en-US" altLang="en-US">
                <a:latin typeface="Times New Roman" charset="0"/>
                <a:ea typeface="ＭＳ Ｐゴシック" charset="-128"/>
              </a:rPr>
            </a:br>
            <a:endParaRPr lang="en-US" altLang="en-US">
              <a:latin typeface="Times New Roman" charset="0"/>
              <a:ea typeface="ＭＳ Ｐゴシック" charset="-128"/>
            </a:endParaRPr>
          </a:p>
          <a:p>
            <a:r>
              <a:rPr lang="en-US" altLang="en-US">
                <a:latin typeface="Times New Roman" charset="0"/>
                <a:ea typeface="ＭＳ Ｐゴシック" charset="-128"/>
              </a:rPr>
              <a:t/>
            </a:r>
            <a:br>
              <a:rPr lang="en-US" altLang="en-US">
                <a:latin typeface="Times New Roman" charset="0"/>
                <a:ea typeface="ＭＳ Ｐゴシック" charset="-128"/>
              </a:rPr>
            </a:br>
            <a:endParaRPr lang="en-US" altLang="en-US">
              <a:latin typeface="Times New Roman" charset="0"/>
              <a:ea typeface="ＭＳ Ｐゴシック" charset="-128"/>
            </a:endParaRPr>
          </a:p>
          <a:p>
            <a:r>
              <a:rPr lang="en-US" altLang="en-US">
                <a:latin typeface="Times New Roman" charset="0"/>
                <a:ea typeface="ＭＳ Ｐゴシック" charset="-128"/>
              </a:rPr>
              <a:t/>
            </a:r>
            <a:br>
              <a:rPr lang="en-US" altLang="en-US">
                <a:latin typeface="Times New Roman" charset="0"/>
                <a:ea typeface="ＭＳ Ｐゴシック" charset="-128"/>
              </a:rPr>
            </a:br>
            <a:endParaRPr lang="en-US" altLang="en-US">
              <a:latin typeface="Times New Roman" charset="0"/>
              <a:ea typeface="ＭＳ Ｐゴシック" charset="-128"/>
            </a:endParaRPr>
          </a:p>
          <a:p>
            <a:r>
              <a:rPr lang="en-US" altLang="en-US">
                <a:latin typeface="Times New Roman" charset="0"/>
                <a:ea typeface="ＭＳ Ｐゴシック" charset="-128"/>
              </a:rPr>
              <a:t/>
            </a:r>
            <a:br>
              <a:rPr lang="en-US" altLang="en-US">
                <a:latin typeface="Times New Roman" charset="0"/>
                <a:ea typeface="ＭＳ Ｐゴシック" charset="-128"/>
              </a:rPr>
            </a:br>
            <a:endParaRPr lang="en-US" altLang="en-US">
              <a:latin typeface="Times New Roman" charset="0"/>
              <a:ea typeface="ＭＳ Ｐゴシック" charset="-128"/>
            </a:endParaRPr>
          </a:p>
          <a:p>
            <a:r>
              <a:rPr lang="en-US" altLang="en-US">
                <a:latin typeface="Times New Roman" charset="0"/>
                <a:ea typeface="ＭＳ Ｐゴシック" charset="-128"/>
              </a:rPr>
              <a:t/>
            </a:r>
            <a:br>
              <a:rPr lang="en-US" altLang="en-US">
                <a:latin typeface="Times New Roman" charset="0"/>
                <a:ea typeface="ＭＳ Ｐゴシック" charset="-128"/>
              </a:rPr>
            </a:br>
            <a:endParaRPr lang="en-US" altLang="en-US">
              <a:latin typeface="Times New Roman" charset="0"/>
              <a:ea typeface="ＭＳ Ｐゴシック" charset="-128"/>
            </a:endParaRPr>
          </a:p>
          <a:p>
            <a:r>
              <a:rPr lang="en-US" altLang="en-US">
                <a:latin typeface="Times New Roman" charset="0"/>
                <a:ea typeface="ＭＳ Ｐゴシック" charset="-128"/>
              </a:rPr>
              <a:t/>
            </a:r>
            <a:br>
              <a:rPr lang="en-US" altLang="en-US">
                <a:latin typeface="Times New Roman" charset="0"/>
                <a:ea typeface="ＭＳ Ｐゴシック" charset="-128"/>
              </a:rPr>
            </a:br>
            <a:endParaRPr lang="en-US" altLang="en-US">
              <a:latin typeface="Times New Roman" charset="0"/>
              <a:ea typeface="ＭＳ Ｐゴシック" charset="-128"/>
            </a:endParaRPr>
          </a:p>
          <a:p>
            <a:r>
              <a:rPr lang="en-US" altLang="en-US">
                <a:latin typeface="Times New Roman" charset="0"/>
                <a:ea typeface="ＭＳ Ｐゴシック" charset="-128"/>
              </a:rPr>
              <a:t/>
            </a:r>
            <a:br>
              <a:rPr lang="en-US" altLang="en-US">
                <a:latin typeface="Times New Roman" charset="0"/>
                <a:ea typeface="ＭＳ Ｐゴシック" charset="-128"/>
              </a:rPr>
            </a:br>
            <a:endParaRPr lang="en-US" altLang="en-US">
              <a:latin typeface="Times New Roman" charset="0"/>
              <a:ea typeface="ＭＳ Ｐゴシック" charset="-128"/>
            </a:endParaRPr>
          </a:p>
          <a:p>
            <a:r>
              <a:rPr lang="en-US" altLang="en-US">
                <a:latin typeface="Times New Roman" charset="0"/>
                <a:ea typeface="ＭＳ Ｐゴシック" charset="-128"/>
              </a:rPr>
              <a:t/>
            </a:r>
            <a:br>
              <a:rPr lang="en-US" altLang="en-US">
                <a:latin typeface="Times New Roman" charset="0"/>
                <a:ea typeface="ＭＳ Ｐゴシック" charset="-128"/>
              </a:rPr>
            </a:br>
            <a:r>
              <a:rPr lang="en-US" altLang="en-US">
                <a:latin typeface="Times New Roman" charset="0"/>
                <a:ea typeface="ＭＳ Ｐゴシック" charset="-128"/>
              </a:rPr>
              <a:t/>
            </a:r>
            <a:br>
              <a:rPr lang="en-US" altLang="en-US">
                <a:latin typeface="Times New Roman" charset="0"/>
                <a:ea typeface="ＭＳ Ｐゴシック" charset="-128"/>
              </a:rPr>
            </a:br>
            <a:r>
              <a:rPr lang="en-US" altLang="en-US">
                <a:latin typeface="Times New Roman" charset="0"/>
                <a:ea typeface="ＭＳ Ｐゴシック" charset="-128"/>
              </a:rPr>
              <a:t/>
            </a:r>
            <a:br>
              <a:rPr lang="en-US" altLang="en-US">
                <a:latin typeface="Times New Roman" charset="0"/>
                <a:ea typeface="ＭＳ Ｐゴシック" charset="-128"/>
              </a:rPr>
            </a:br>
            <a:endParaRPr lang="en-US" altLang="en-US">
              <a:latin typeface="Times New Roman" charset="0"/>
              <a:ea typeface="ＭＳ Ｐゴシック" charset="-128"/>
            </a:endParaRPr>
          </a:p>
          <a:p>
            <a:r>
              <a:rPr lang="en-US" altLang="en-US">
                <a:latin typeface="Times New Roman" charset="0"/>
                <a:ea typeface="ＭＳ Ｐゴシック" charset="-128"/>
              </a:rPr>
              <a:t/>
            </a:r>
            <a:br>
              <a:rPr lang="en-US" altLang="en-US">
                <a:latin typeface="Times New Roman" charset="0"/>
                <a:ea typeface="ＭＳ Ｐゴシック" charset="-128"/>
              </a:rPr>
            </a:br>
            <a:r>
              <a:rPr lang="en-US" altLang="en-US">
                <a:latin typeface="Times New Roman" charset="0"/>
                <a:ea typeface="ＭＳ Ｐゴシック" charset="-128"/>
              </a:rPr>
              <a:t/>
            </a:r>
            <a:br>
              <a:rPr lang="en-US" altLang="en-US">
                <a:latin typeface="Times New Roman" charset="0"/>
                <a:ea typeface="ＭＳ Ｐゴシック" charset="-128"/>
              </a:rPr>
            </a:br>
            <a:r>
              <a:rPr lang="en-US" altLang="en-US">
                <a:latin typeface="Times New Roman" charset="0"/>
                <a:ea typeface="ＭＳ Ｐゴシック" charset="-128"/>
              </a:rPr>
              <a:t/>
            </a:r>
            <a:br>
              <a:rPr lang="en-US" altLang="en-US">
                <a:latin typeface="Times New Roman" charset="0"/>
                <a:ea typeface="ＭＳ Ｐゴシック" charset="-128"/>
              </a:rPr>
            </a:br>
            <a:endParaRPr lang="en-US" altLang="en-US">
              <a:latin typeface="Times New Roman" charset="0"/>
              <a:ea typeface="ＭＳ Ｐゴシック" charset="-128"/>
            </a:endParaRPr>
          </a:p>
          <a:p>
            <a:r>
              <a:rPr lang="en-US" altLang="en-US">
                <a:latin typeface="Times New Roman" charset="0"/>
                <a:ea typeface="ＭＳ Ｐゴシック" charset="-128"/>
              </a:rPr>
              <a:t/>
            </a:r>
            <a:br>
              <a:rPr lang="en-US" altLang="en-US">
                <a:latin typeface="Times New Roman" charset="0"/>
                <a:ea typeface="ＭＳ Ｐゴシック" charset="-128"/>
              </a:rPr>
            </a:br>
            <a:endParaRPr lang="en-US" altLang="en-US">
              <a:latin typeface="Times New Roman" charset="0"/>
              <a:ea typeface="ＭＳ Ｐゴシック" charset="-128"/>
            </a:endParaRPr>
          </a:p>
          <a:p>
            <a:r>
              <a:rPr lang="en-US" altLang="en-US">
                <a:latin typeface="Times New Roman" charset="0"/>
                <a:ea typeface="ＭＳ Ｐゴシック" charset="-128"/>
              </a:rPr>
              <a:t/>
            </a:r>
            <a:br>
              <a:rPr lang="en-US" altLang="en-US">
                <a:latin typeface="Times New Roman" charset="0"/>
                <a:ea typeface="ＭＳ Ｐゴシック" charset="-128"/>
              </a:rPr>
            </a:br>
            <a:endParaRPr lang="en-US" altLang="en-US">
              <a:latin typeface="Times New Roman" charset="0"/>
              <a:ea typeface="ＭＳ Ｐゴシック" charset="-128"/>
            </a:endParaRPr>
          </a:p>
          <a:p>
            <a:r>
              <a:rPr lang="en-US" altLang="en-US">
                <a:latin typeface="Times New Roman" charset="0"/>
                <a:ea typeface="ＭＳ Ｐゴシック" charset="-128"/>
              </a:rPr>
              <a:t/>
            </a:r>
            <a:br>
              <a:rPr lang="en-US" altLang="en-US">
                <a:latin typeface="Times New Roman" charset="0"/>
                <a:ea typeface="ＭＳ Ｐゴシック" charset="-128"/>
              </a:rPr>
            </a:br>
            <a:r>
              <a:rPr lang="en-US" altLang="en-US">
                <a:latin typeface="Times New Roman" charset="0"/>
                <a:ea typeface="ＭＳ Ｐゴシック" charset="-128"/>
              </a:rPr>
              <a:t/>
            </a:r>
            <a:br>
              <a:rPr lang="en-US" altLang="en-US">
                <a:latin typeface="Times New Roman" charset="0"/>
                <a:ea typeface="ＭＳ Ｐゴシック" charset="-128"/>
              </a:rPr>
            </a:br>
            <a:r>
              <a:rPr lang="en-US" altLang="en-US">
                <a:latin typeface="Times New Roman" charset="0"/>
                <a:ea typeface="ＭＳ Ｐゴシック" charset="-128"/>
              </a:rPr>
              <a:t/>
            </a:r>
            <a:br>
              <a:rPr lang="en-US" altLang="en-US">
                <a:latin typeface="Times New Roman" charset="0"/>
                <a:ea typeface="ＭＳ Ｐゴシック" charset="-128"/>
              </a:rPr>
            </a:br>
            <a:endParaRPr lang="en-US" altLang="en-US">
              <a:latin typeface="Times New Roman" charset="0"/>
              <a:ea typeface="ＭＳ Ｐゴシック" charset="-128"/>
            </a:endParaRPr>
          </a:p>
          <a:p>
            <a:r>
              <a:rPr lang="en-US" altLang="en-US">
                <a:latin typeface="Times New Roman" charset="0"/>
                <a:ea typeface="ＭＳ Ｐゴシック" charset="-128"/>
              </a:rPr>
              <a:t/>
            </a:r>
            <a:br>
              <a:rPr lang="en-US" altLang="en-US">
                <a:latin typeface="Times New Roman" charset="0"/>
                <a:ea typeface="ＭＳ Ｐゴシック" charset="-128"/>
              </a:rPr>
            </a:br>
            <a:r>
              <a:rPr lang="en-US" altLang="en-US">
                <a:latin typeface="Times New Roman" charset="0"/>
                <a:ea typeface="ＭＳ Ｐゴシック" charset="-128"/>
              </a:rPr>
              <a:t/>
            </a:r>
            <a:br>
              <a:rPr lang="en-US" altLang="en-US">
                <a:latin typeface="Times New Roman" charset="0"/>
                <a:ea typeface="ＭＳ Ｐゴシック" charset="-128"/>
              </a:rPr>
            </a:br>
            <a:r>
              <a:rPr lang="en-US" altLang="en-US">
                <a:latin typeface="Times New Roman" charset="0"/>
                <a:ea typeface="ＭＳ Ｐゴシック" charset="-128"/>
              </a:rPr>
              <a:t/>
            </a:r>
            <a:br>
              <a:rPr lang="en-US" altLang="en-US">
                <a:latin typeface="Times New Roman" charset="0"/>
                <a:ea typeface="ＭＳ Ｐゴシック" charset="-128"/>
              </a:rPr>
            </a:br>
            <a:endParaRPr lang="en-US" altLang="en-US">
              <a:latin typeface="Times New Roman" charset="0"/>
              <a:ea typeface="ＭＳ Ｐゴシック" charset="-128"/>
            </a:endParaRPr>
          </a:p>
          <a:p>
            <a:r>
              <a:rPr lang="en-US" altLang="en-US">
                <a:latin typeface="Times New Roman" charset="0"/>
                <a:ea typeface="ＭＳ Ｐゴシック" charset="-128"/>
              </a:rPr>
              <a:t/>
            </a:r>
            <a:br>
              <a:rPr lang="en-US" altLang="en-US">
                <a:latin typeface="Times New Roman" charset="0"/>
                <a:ea typeface="ＭＳ Ｐゴシック" charset="-128"/>
              </a:rPr>
            </a:br>
            <a:endParaRPr lang="en-US" altLang="en-US">
              <a:latin typeface="Times New Roman" charset="0"/>
              <a:ea typeface="ＭＳ Ｐゴシック" charset="-128"/>
            </a:endParaRPr>
          </a:p>
          <a:p>
            <a:r>
              <a:rPr lang="en-US" altLang="en-US">
                <a:latin typeface="Times New Roman" charset="0"/>
                <a:ea typeface="ＭＳ Ｐゴシック" charset="-128"/>
              </a:rPr>
              <a:t/>
            </a:r>
            <a:br>
              <a:rPr lang="en-US" altLang="en-US">
                <a:latin typeface="Times New Roman" charset="0"/>
                <a:ea typeface="ＭＳ Ｐゴシック" charset="-128"/>
              </a:rPr>
            </a:br>
            <a:endParaRPr lang="en-US" altLang="en-US">
              <a:latin typeface="Times New Roman" charset="0"/>
              <a:ea typeface="ＭＳ Ｐゴシック" charset="-128"/>
            </a:endParaRPr>
          </a:p>
          <a:p>
            <a:r>
              <a:rPr lang="en-US" altLang="en-US">
                <a:latin typeface="Times New Roman" charset="0"/>
                <a:ea typeface="ＭＳ Ｐゴシック" charset="-128"/>
              </a:rPr>
              <a:t/>
            </a:r>
            <a:br>
              <a:rPr lang="en-US" altLang="en-US">
                <a:latin typeface="Times New Roman" charset="0"/>
                <a:ea typeface="ＭＳ Ｐゴシック" charset="-128"/>
              </a:rPr>
            </a:br>
            <a:r>
              <a:rPr lang="en-US" altLang="en-US">
                <a:latin typeface="Times New Roman" charset="0"/>
                <a:ea typeface="ＭＳ Ｐゴシック" charset="-128"/>
              </a:rPr>
              <a:t/>
            </a:r>
            <a:br>
              <a:rPr lang="en-US" altLang="en-US">
                <a:latin typeface="Times New Roman" charset="0"/>
                <a:ea typeface="ＭＳ Ｐゴシック" charset="-128"/>
              </a:rPr>
            </a:br>
            <a:endParaRPr lang="en-US" altLang="en-US">
              <a:latin typeface="Times New Roman" charset="0"/>
              <a:ea typeface="ＭＳ Ｐゴシック" charset="-128"/>
            </a:endParaRPr>
          </a:p>
          <a:p>
            <a:r>
              <a:rPr lang="en-US" altLang="en-US">
                <a:latin typeface="Times New Roman" charset="0"/>
                <a:ea typeface="ＭＳ Ｐゴシック" charset="-128"/>
              </a:rPr>
              <a:t/>
            </a:r>
            <a:br>
              <a:rPr lang="en-US" altLang="en-US">
                <a:latin typeface="Times New Roman" charset="0"/>
                <a:ea typeface="ＭＳ Ｐゴシック" charset="-128"/>
              </a:rPr>
            </a:br>
            <a:endParaRPr lang="en-US" altLang="en-US">
              <a:latin typeface="Times New Roman" charset="0"/>
              <a:ea typeface="ＭＳ Ｐゴシック" charset="-128"/>
            </a:endParaRPr>
          </a:p>
          <a:p>
            <a:r>
              <a:rPr lang="en-US" altLang="en-US">
                <a:latin typeface="Times New Roman" charset="0"/>
                <a:ea typeface="ＭＳ Ｐゴシック" charset="-128"/>
              </a:rPr>
              <a:t/>
            </a:r>
            <a:br>
              <a:rPr lang="en-US" altLang="en-US">
                <a:latin typeface="Times New Roman" charset="0"/>
                <a:ea typeface="ＭＳ Ｐゴシック" charset="-128"/>
              </a:rPr>
            </a:br>
            <a:endParaRPr lang="en-US" altLang="en-US">
              <a:latin typeface="Times New Roman" charset="0"/>
              <a:ea typeface="ＭＳ Ｐゴシック" charset="-128"/>
            </a:endParaRPr>
          </a:p>
          <a:p>
            <a:r>
              <a:rPr lang="en-US" altLang="en-US">
                <a:latin typeface="Times New Roman" charset="0"/>
                <a:ea typeface="ＭＳ Ｐゴシック" charset="-128"/>
              </a:rPr>
              <a:t/>
            </a:r>
            <a:br>
              <a:rPr lang="en-US" altLang="en-US">
                <a:latin typeface="Times New Roman" charset="0"/>
                <a:ea typeface="ＭＳ Ｐゴシック" charset="-128"/>
              </a:rPr>
            </a:br>
            <a:endParaRPr lang="en-US" altLang="en-US">
              <a:latin typeface="Times New Roman" charset="0"/>
              <a:ea typeface="ＭＳ Ｐゴシック" charset="-128"/>
            </a:endParaRPr>
          </a:p>
          <a:p>
            <a:r>
              <a:rPr lang="en-US" altLang="en-US">
                <a:latin typeface="Times New Roman" charset="0"/>
                <a:ea typeface="ＭＳ Ｐゴシック" charset="-128"/>
              </a:rPr>
              <a:t/>
            </a:r>
            <a:br>
              <a:rPr lang="en-US" altLang="en-US">
                <a:latin typeface="Times New Roman" charset="0"/>
                <a:ea typeface="ＭＳ Ｐゴシック" charset="-128"/>
              </a:rPr>
            </a:br>
            <a:r>
              <a:rPr lang="en-US" altLang="en-US">
                <a:latin typeface="Times New Roman" charset="0"/>
                <a:ea typeface="ＭＳ Ｐゴシック" charset="-128"/>
              </a:rPr>
              <a:t/>
            </a:r>
            <a:br>
              <a:rPr lang="en-US" altLang="en-US">
                <a:latin typeface="Times New Roman" charset="0"/>
                <a:ea typeface="ＭＳ Ｐゴシック" charset="-128"/>
              </a:rPr>
            </a:br>
            <a:r>
              <a:rPr lang="en-US" altLang="en-US">
                <a:latin typeface="Times New Roman" charset="0"/>
                <a:ea typeface="ＭＳ Ｐゴシック" charset="-128"/>
              </a:rPr>
              <a:t/>
            </a:r>
            <a:br>
              <a:rPr lang="en-US" altLang="en-US">
                <a:latin typeface="Times New Roman" charset="0"/>
                <a:ea typeface="ＭＳ Ｐゴシック" charset="-128"/>
              </a:rPr>
            </a:br>
            <a:endParaRPr lang="en-US" altLang="en-US">
              <a:latin typeface="Times New Roman" charset="0"/>
              <a:ea typeface="ＭＳ Ｐゴシック" charset="-128"/>
            </a:endParaRPr>
          </a:p>
          <a:p>
            <a:r>
              <a:rPr lang="en-US" altLang="en-US">
                <a:latin typeface="Times New Roman" charset="0"/>
                <a:ea typeface="ＭＳ Ｐゴシック" charset="-128"/>
              </a:rPr>
              <a:t/>
            </a:r>
            <a:br>
              <a:rPr lang="en-US" altLang="en-US">
                <a:latin typeface="Times New Roman" charset="0"/>
                <a:ea typeface="ＭＳ Ｐゴシック" charset="-128"/>
              </a:rPr>
            </a:br>
            <a:endParaRPr lang="en-US" altLang="en-US">
              <a:latin typeface="Times New Roman" charset="0"/>
              <a:ea typeface="ＭＳ Ｐゴシック" charset="-128"/>
            </a:endParaRPr>
          </a:p>
          <a:p>
            <a:r>
              <a:rPr lang="en-US" altLang="en-US">
                <a:latin typeface="Times New Roman" charset="0"/>
                <a:ea typeface="ＭＳ Ｐゴシック" charset="-128"/>
              </a:rPr>
              <a:t/>
            </a:r>
            <a:br>
              <a:rPr lang="en-US" altLang="en-US">
                <a:latin typeface="Times New Roman" charset="0"/>
                <a:ea typeface="ＭＳ Ｐゴシック" charset="-128"/>
              </a:rPr>
            </a:br>
            <a:r>
              <a:rPr lang="en-US" altLang="en-US">
                <a:latin typeface="Times New Roman" charset="0"/>
                <a:ea typeface="ＭＳ Ｐゴシック" charset="-128"/>
              </a:rPr>
              <a:t/>
            </a:r>
            <a:br>
              <a:rPr lang="en-US" altLang="en-US">
                <a:latin typeface="Times New Roman" charset="0"/>
                <a:ea typeface="ＭＳ Ｐゴシック" charset="-128"/>
              </a:rPr>
            </a:br>
            <a:r>
              <a:rPr lang="en-US" altLang="en-US">
                <a:latin typeface="Times New Roman" charset="0"/>
                <a:ea typeface="ＭＳ Ｐゴシック" charset="-128"/>
              </a:rPr>
              <a:t/>
            </a:r>
            <a:br>
              <a:rPr lang="en-US" altLang="en-US">
                <a:latin typeface="Times New Roman" charset="0"/>
                <a:ea typeface="ＭＳ Ｐゴシック" charset="-128"/>
              </a:rPr>
            </a:br>
            <a:endParaRPr lang="en-US" altLang="en-US">
              <a:latin typeface="Times New Roman" charset="0"/>
              <a:ea typeface="ＭＳ Ｐゴシック" charset="-128"/>
            </a:endParaRPr>
          </a:p>
          <a:p>
            <a:r>
              <a:rPr lang="en-US" altLang="en-US">
                <a:latin typeface="Times New Roman" charset="0"/>
                <a:ea typeface="ＭＳ Ｐゴシック" charset="-128"/>
              </a:rPr>
              <a:t/>
            </a:r>
            <a:br>
              <a:rPr lang="en-US" altLang="en-US">
                <a:latin typeface="Times New Roman" charset="0"/>
                <a:ea typeface="ＭＳ Ｐゴシック" charset="-128"/>
              </a:rPr>
            </a:br>
            <a:endParaRPr lang="en-US" altLang="en-US">
              <a:latin typeface="Times New Roman" charset="0"/>
              <a:ea typeface="ＭＳ Ｐゴシック" charset="-128"/>
            </a:endParaRPr>
          </a:p>
          <a:p>
            <a:r>
              <a:rPr lang="en-US" altLang="en-US">
                <a:latin typeface="Times New Roman" charset="0"/>
                <a:ea typeface="ＭＳ Ｐゴシック" charset="-128"/>
              </a:rPr>
              <a:t/>
            </a:r>
            <a:br>
              <a:rPr lang="en-US" altLang="en-US">
                <a:latin typeface="Times New Roman" charset="0"/>
                <a:ea typeface="ＭＳ Ｐゴシック" charset="-128"/>
              </a:rPr>
            </a:br>
            <a:endParaRPr lang="en-US" altLang="en-US">
              <a:latin typeface="Times New Roman" charset="0"/>
              <a:ea typeface="ＭＳ Ｐゴシック" charset="-128"/>
            </a:endParaRPr>
          </a:p>
          <a:p>
            <a:r>
              <a:rPr lang="en-US" altLang="en-US">
                <a:latin typeface="Times New Roman" charset="0"/>
                <a:ea typeface="ＭＳ Ｐゴシック" charset="-128"/>
              </a:rPr>
              <a:t/>
            </a:r>
            <a:br>
              <a:rPr lang="en-US" altLang="en-US">
                <a:latin typeface="Times New Roman" charset="0"/>
                <a:ea typeface="ＭＳ Ｐゴシック" charset="-128"/>
              </a:rPr>
            </a:br>
            <a:endParaRPr lang="en-US" altLang="en-US">
              <a:latin typeface="Times New Roman" charset="0"/>
              <a:ea typeface="ＭＳ Ｐゴシック" charset="-128"/>
            </a:endParaRPr>
          </a:p>
          <a:p>
            <a:r>
              <a:rPr lang="en-US" altLang="en-US">
                <a:latin typeface="Times New Roman" charset="0"/>
                <a:ea typeface="ＭＳ Ｐゴシック" charset="-128"/>
              </a:rPr>
              <a:t/>
            </a:r>
            <a:br>
              <a:rPr lang="en-US" altLang="en-US">
                <a:latin typeface="Times New Roman" charset="0"/>
                <a:ea typeface="ＭＳ Ｐゴシック" charset="-128"/>
              </a:rPr>
            </a:br>
            <a:endParaRPr lang="en-US" altLang="en-US">
              <a:latin typeface="Times New Roman" charset="0"/>
              <a:ea typeface="ＭＳ Ｐゴシック" charset="-128"/>
            </a:endParaRPr>
          </a:p>
          <a:p>
            <a:r>
              <a:rPr lang="en-US" altLang="en-US">
                <a:latin typeface="Times New Roman" charset="0"/>
                <a:ea typeface="ＭＳ Ｐゴシック" charset="-128"/>
              </a:rPr>
              <a:t/>
            </a:r>
            <a:br>
              <a:rPr lang="en-US" altLang="en-US">
                <a:latin typeface="Times New Roman" charset="0"/>
                <a:ea typeface="ＭＳ Ｐゴシック" charset="-128"/>
              </a:rPr>
            </a:br>
            <a:endParaRPr lang="en-US" altLang="en-US">
              <a:latin typeface="Times New Roman" charset="0"/>
              <a:ea typeface="ＭＳ Ｐゴシック" charset="-128"/>
            </a:endParaRPr>
          </a:p>
          <a:p>
            <a:r>
              <a:rPr lang="en-US" altLang="en-US">
                <a:latin typeface="Times New Roman" charset="0"/>
                <a:ea typeface="ＭＳ Ｐゴシック" charset="-128"/>
              </a:rPr>
              <a:t/>
            </a:r>
            <a:br>
              <a:rPr lang="en-US" altLang="en-US">
                <a:latin typeface="Times New Roman" charset="0"/>
                <a:ea typeface="ＭＳ Ｐゴシック" charset="-128"/>
              </a:rPr>
            </a:br>
            <a:endParaRPr lang="en-US" altLang="en-US">
              <a:latin typeface="Times New Roman" charset="0"/>
              <a:ea typeface="ＭＳ Ｐゴシック" charset="-128"/>
            </a:endParaRPr>
          </a:p>
          <a:p>
            <a:r>
              <a:rPr lang="en-US" altLang="en-US">
                <a:latin typeface="Times New Roman" charset="0"/>
                <a:ea typeface="ＭＳ Ｐゴシック" charset="-128"/>
              </a:rPr>
              <a:t/>
            </a:r>
            <a:br>
              <a:rPr lang="en-US" altLang="en-US">
                <a:latin typeface="Times New Roman" charset="0"/>
                <a:ea typeface="ＭＳ Ｐゴシック" charset="-128"/>
              </a:rPr>
            </a:br>
            <a:r>
              <a:rPr lang="en-US" altLang="en-US">
                <a:latin typeface="Times New Roman" charset="0"/>
                <a:ea typeface="ＭＳ Ｐゴシック" charset="-128"/>
              </a:rPr>
              <a:t/>
            </a:r>
            <a:br>
              <a:rPr lang="en-US" altLang="en-US">
                <a:latin typeface="Times New Roman" charset="0"/>
                <a:ea typeface="ＭＳ Ｐゴシック" charset="-128"/>
              </a:rPr>
            </a:br>
            <a:endParaRPr lang="en-US" altLang="en-US">
              <a:latin typeface="Times New Roman" charset="0"/>
              <a:ea typeface="ＭＳ Ｐゴシック" charset="-128"/>
            </a:endParaRPr>
          </a:p>
          <a:p>
            <a:r>
              <a:rPr lang="en-US" altLang="en-US">
                <a:latin typeface="Times New Roman" charset="0"/>
                <a:ea typeface="ＭＳ Ｐゴシック" charset="-128"/>
              </a:rPr>
              <a:t/>
            </a:r>
            <a:br>
              <a:rPr lang="en-US" altLang="en-US">
                <a:latin typeface="Times New Roman" charset="0"/>
                <a:ea typeface="ＭＳ Ｐゴシック" charset="-128"/>
              </a:rPr>
            </a:br>
            <a:endParaRPr lang="en-US" altLang="en-US">
              <a:latin typeface="Times New Roman" charset="0"/>
              <a:ea typeface="ＭＳ Ｐゴシック" charset="-128"/>
            </a:endParaRPr>
          </a:p>
          <a:p>
            <a:r>
              <a:rPr lang="en-US" altLang="en-US">
                <a:latin typeface="Times New Roman" charset="0"/>
                <a:ea typeface="ＭＳ Ｐゴシック" charset="-128"/>
              </a:rPr>
              <a:t/>
            </a:r>
            <a:br>
              <a:rPr lang="en-US" altLang="en-US">
                <a:latin typeface="Times New Roman" charset="0"/>
                <a:ea typeface="ＭＳ Ｐゴシック" charset="-128"/>
              </a:rPr>
            </a:br>
            <a:endParaRPr lang="en-US" altLang="en-US">
              <a:latin typeface="Times New Roman" charset="0"/>
              <a:ea typeface="ＭＳ Ｐゴシック" charset="-128"/>
            </a:endParaRPr>
          </a:p>
          <a:p>
            <a:r>
              <a:rPr lang="en-US" altLang="en-US">
                <a:latin typeface="Times New Roman" charset="0"/>
                <a:ea typeface="ＭＳ Ｐゴシック" charset="-128"/>
              </a:rPr>
              <a:t/>
            </a:r>
            <a:br>
              <a:rPr lang="en-US" altLang="en-US">
                <a:latin typeface="Times New Roman" charset="0"/>
                <a:ea typeface="ＭＳ Ｐゴシック" charset="-128"/>
              </a:rPr>
            </a:br>
            <a:endParaRPr lang="en-US" altLang="en-US">
              <a:latin typeface="Times New Roman" charset="0"/>
              <a:ea typeface="ＭＳ Ｐゴシック" charset="-128"/>
            </a:endParaRPr>
          </a:p>
          <a:p>
            <a:r>
              <a:rPr lang="en-US" altLang="en-US">
                <a:latin typeface="Times New Roman" charset="0"/>
                <a:ea typeface="ＭＳ Ｐゴシック" charset="-128"/>
              </a:rPr>
              <a:t/>
            </a:r>
            <a:br>
              <a:rPr lang="en-US" altLang="en-US">
                <a:latin typeface="Times New Roman" charset="0"/>
                <a:ea typeface="ＭＳ Ｐゴシック" charset="-128"/>
              </a:rPr>
            </a:br>
            <a:endParaRPr lang="en-US" altLang="en-US">
              <a:latin typeface="Times New Roman" charset="0"/>
              <a:ea typeface="ＭＳ Ｐゴシック" charset="-128"/>
            </a:endParaRPr>
          </a:p>
          <a:p>
            <a:r>
              <a:rPr lang="en-US" altLang="en-US">
                <a:latin typeface="Times New Roman" charset="0"/>
                <a:ea typeface="ＭＳ Ｐゴシック" charset="-128"/>
              </a:rPr>
              <a:t/>
            </a:r>
            <a:br>
              <a:rPr lang="en-US" altLang="en-US">
                <a:latin typeface="Times New Roman" charset="0"/>
                <a:ea typeface="ＭＳ Ｐゴシック" charset="-128"/>
              </a:rPr>
            </a:br>
            <a:endParaRPr lang="en-US" altLang="en-US">
              <a:latin typeface="Times New Roman" charset="0"/>
              <a:ea typeface="ＭＳ Ｐゴシック" charset="-128"/>
            </a:endParaRPr>
          </a:p>
          <a:p>
            <a:r>
              <a:rPr lang="en-US" altLang="en-US">
                <a:latin typeface="Times New Roman" charset="0"/>
                <a:ea typeface="ＭＳ Ｐゴシック" charset="-128"/>
              </a:rPr>
              <a:t/>
            </a:r>
            <a:br>
              <a:rPr lang="en-US" altLang="en-US">
                <a:latin typeface="Times New Roman" charset="0"/>
                <a:ea typeface="ＭＳ Ｐゴシック" charset="-128"/>
              </a:rPr>
            </a:br>
            <a:endParaRPr lang="en-US" altLang="en-US">
              <a:latin typeface="Times New Roman" charset="0"/>
              <a:ea typeface="ＭＳ Ｐゴシック" charset="-128"/>
            </a:endParaRPr>
          </a:p>
          <a:p>
            <a:r>
              <a:rPr lang="en-US" altLang="en-US">
                <a:latin typeface="Times New Roman" charset="0"/>
                <a:ea typeface="ＭＳ Ｐゴシック" charset="-128"/>
              </a:rPr>
              <a:t/>
            </a:r>
            <a:br>
              <a:rPr lang="en-US" altLang="en-US">
                <a:latin typeface="Times New Roman" charset="0"/>
                <a:ea typeface="ＭＳ Ｐゴシック" charset="-128"/>
              </a:rPr>
            </a:br>
            <a:endParaRPr lang="en-US" altLang="en-US">
              <a:latin typeface="Times New Roman" charset="0"/>
              <a:ea typeface="ＭＳ Ｐゴシック" charset="-128"/>
            </a:endParaRPr>
          </a:p>
          <a:p>
            <a:r>
              <a:rPr lang="en-US" altLang="en-US">
                <a:latin typeface="Times New Roman" charset="0"/>
                <a:ea typeface="ＭＳ Ｐゴシック" charset="-128"/>
              </a:rPr>
              <a:t/>
            </a:r>
            <a:br>
              <a:rPr lang="en-US" altLang="en-US">
                <a:latin typeface="Times New Roman" charset="0"/>
                <a:ea typeface="ＭＳ Ｐゴシック" charset="-128"/>
              </a:rPr>
            </a:br>
            <a:endParaRPr lang="en-US" altLang="en-US">
              <a:latin typeface="Times New Roman" charset="0"/>
              <a:ea typeface="ＭＳ Ｐゴシック" charset="-128"/>
            </a:endParaRPr>
          </a:p>
          <a:p>
            <a:r>
              <a:rPr lang="en-US" altLang="en-US">
                <a:latin typeface="Times New Roman" charset="0"/>
                <a:ea typeface="ＭＳ Ｐゴシック" charset="-128"/>
              </a:rPr>
              <a:t/>
            </a:r>
            <a:br>
              <a:rPr lang="en-US" altLang="en-US">
                <a:latin typeface="Times New Roman" charset="0"/>
                <a:ea typeface="ＭＳ Ｐゴシック" charset="-128"/>
              </a:rPr>
            </a:br>
            <a:r>
              <a:rPr lang="en-US" altLang="en-US">
                <a:latin typeface="Times New Roman" charset="0"/>
                <a:ea typeface="ＭＳ Ｐゴシック" charset="-128"/>
              </a:rPr>
              <a:t/>
            </a:r>
            <a:br>
              <a:rPr lang="en-US" altLang="en-US">
                <a:latin typeface="Times New Roman" charset="0"/>
                <a:ea typeface="ＭＳ Ｐゴシック" charset="-128"/>
              </a:rPr>
            </a:br>
            <a:endParaRPr lang="en-US" altLang="en-US">
              <a:latin typeface="Times New Roman" charset="0"/>
              <a:ea typeface="ＭＳ Ｐゴシック" charset="-128"/>
            </a:endParaRPr>
          </a:p>
          <a:p>
            <a:r>
              <a:rPr lang="en-US" altLang="en-US">
                <a:latin typeface="Times New Roman" charset="0"/>
                <a:ea typeface="ＭＳ Ｐゴシック" charset="-128"/>
              </a:rPr>
              <a:t/>
            </a:r>
            <a:br>
              <a:rPr lang="en-US" altLang="en-US">
                <a:latin typeface="Times New Roman" charset="0"/>
                <a:ea typeface="ＭＳ Ｐゴシック" charset="-128"/>
              </a:rPr>
            </a:br>
            <a:r>
              <a:rPr lang="en-US" altLang="en-US">
                <a:latin typeface="Times New Roman" charset="0"/>
                <a:ea typeface="ＭＳ Ｐゴシック" charset="-128"/>
              </a:rPr>
              <a:t/>
            </a:r>
            <a:br>
              <a:rPr lang="en-US" altLang="en-US">
                <a:latin typeface="Times New Roman" charset="0"/>
                <a:ea typeface="ＭＳ Ｐゴシック" charset="-128"/>
              </a:rPr>
            </a:br>
            <a:r>
              <a:rPr lang="en-US" altLang="en-US">
                <a:latin typeface="Times New Roman" charset="0"/>
                <a:ea typeface="ＭＳ Ｐゴシック" charset="-128"/>
              </a:rPr>
              <a:t/>
            </a:r>
            <a:br>
              <a:rPr lang="en-US" altLang="en-US">
                <a:latin typeface="Times New Roman" charset="0"/>
                <a:ea typeface="ＭＳ Ｐゴシック" charset="-128"/>
              </a:rPr>
            </a:br>
            <a:r>
              <a:rPr lang="en-US" altLang="en-US">
                <a:latin typeface="Times New Roman" charset="0"/>
                <a:ea typeface="ＭＳ Ｐゴシック" charset="-128"/>
              </a:rPr>
              <a:t/>
            </a:r>
            <a:br>
              <a:rPr lang="en-US" altLang="en-US">
                <a:latin typeface="Times New Roman" charset="0"/>
                <a:ea typeface="ＭＳ Ｐゴシック" charset="-128"/>
              </a:rPr>
            </a:br>
            <a:r>
              <a:rPr lang="en-US" altLang="en-US">
                <a:latin typeface="Times New Roman" charset="0"/>
                <a:ea typeface="ＭＳ Ｐゴシック" charset="-128"/>
              </a:rPr>
              <a:t/>
            </a:r>
            <a:br>
              <a:rPr lang="en-US" altLang="en-US">
                <a:latin typeface="Times New Roman" charset="0"/>
                <a:ea typeface="ＭＳ Ｐゴシック" charset="-128"/>
              </a:rPr>
            </a:br>
            <a:r>
              <a:rPr lang="en-US" altLang="en-US">
                <a:latin typeface="Times New Roman" charset="0"/>
                <a:ea typeface="ＭＳ Ｐゴシック" charset="-128"/>
              </a:rPr>
              <a:t/>
            </a:r>
            <a:br>
              <a:rPr lang="en-US" altLang="en-US">
                <a:latin typeface="Times New Roman" charset="0"/>
                <a:ea typeface="ＭＳ Ｐゴシック" charset="-128"/>
              </a:rPr>
            </a:br>
            <a:endParaRPr lang="en-US" altLang="en-US">
              <a:latin typeface="Times New Roman" charset="0"/>
              <a:ea typeface="ＭＳ Ｐゴシック" charset="-128"/>
            </a:endParaRPr>
          </a:p>
          <a:p>
            <a:r>
              <a:rPr lang="en-US" altLang="en-US">
                <a:latin typeface="Times New Roman" charset="0"/>
                <a:ea typeface="ＭＳ Ｐゴシック" charset="-128"/>
              </a:rPr>
              <a:t/>
            </a:r>
            <a:br>
              <a:rPr lang="en-US" altLang="en-US">
                <a:latin typeface="Times New Roman" charset="0"/>
                <a:ea typeface="ＭＳ Ｐゴシック" charset="-128"/>
              </a:rPr>
            </a:br>
            <a:endParaRPr lang="en-US" altLang="en-US">
              <a:latin typeface="Times New Roman" charset="0"/>
              <a:ea typeface="ＭＳ Ｐゴシック" charset="-128"/>
            </a:endParaRPr>
          </a:p>
          <a:p>
            <a:r>
              <a:rPr lang="en-US" altLang="en-US">
                <a:latin typeface="Times New Roman" charset="0"/>
                <a:ea typeface="ＭＳ Ｐゴシック" charset="-128"/>
              </a:rPr>
              <a:t/>
            </a:r>
            <a:br>
              <a:rPr lang="en-US" altLang="en-US">
                <a:latin typeface="Times New Roman" charset="0"/>
                <a:ea typeface="ＭＳ Ｐゴシック" charset="-128"/>
              </a:rPr>
            </a:br>
            <a:r>
              <a:rPr lang="en-US" altLang="en-US">
                <a:latin typeface="Times New Roman" charset="0"/>
                <a:ea typeface="ＭＳ Ｐゴシック" charset="-128"/>
              </a:rPr>
              <a:t/>
            </a:r>
            <a:br>
              <a:rPr lang="en-US" altLang="en-US">
                <a:latin typeface="Times New Roman" charset="0"/>
                <a:ea typeface="ＭＳ Ｐゴシック" charset="-128"/>
              </a:rPr>
            </a:br>
            <a:endParaRPr lang="en-US" altLang="en-US">
              <a:latin typeface="Times New Roman" charset="0"/>
              <a:ea typeface="ＭＳ Ｐゴシック" charset="-128"/>
            </a:endParaRPr>
          </a:p>
          <a:p>
            <a:r>
              <a:rPr lang="en-US" altLang="en-US">
                <a:latin typeface="Times New Roman" charset="0"/>
                <a:ea typeface="ＭＳ Ｐゴシック" charset="-128"/>
              </a:rPr>
              <a:t/>
            </a:r>
            <a:br>
              <a:rPr lang="en-US" altLang="en-US">
                <a:latin typeface="Times New Roman" charset="0"/>
                <a:ea typeface="ＭＳ Ｐゴシック" charset="-128"/>
              </a:rPr>
            </a:br>
            <a:endParaRPr lang="en-US" altLang="en-US">
              <a:latin typeface="Times New Roman" charset="0"/>
              <a:ea typeface="ＭＳ Ｐゴシック" charset="-128"/>
            </a:endParaRPr>
          </a:p>
          <a:p>
            <a:r>
              <a:rPr lang="en-US" altLang="en-US">
                <a:latin typeface="Times New Roman" charset="0"/>
                <a:ea typeface="ＭＳ Ｐゴシック" charset="-128"/>
              </a:rPr>
              <a:t/>
            </a:r>
            <a:br>
              <a:rPr lang="en-US" altLang="en-US">
                <a:latin typeface="Times New Roman" charset="0"/>
                <a:ea typeface="ＭＳ Ｐゴシック" charset="-128"/>
              </a:rPr>
            </a:br>
            <a:endParaRPr lang="en-US" altLang="en-US">
              <a:latin typeface="Times New Roman" charset="0"/>
              <a:ea typeface="ＭＳ Ｐゴシック" charset="-128"/>
            </a:endParaRPr>
          </a:p>
          <a:p>
            <a:r>
              <a:rPr lang="en-US" altLang="en-US">
                <a:latin typeface="Times New Roman" charset="0"/>
                <a:ea typeface="ＭＳ Ｐゴシック" charset="-128"/>
              </a:rPr>
              <a:t/>
            </a:r>
            <a:br>
              <a:rPr lang="en-US" altLang="en-US">
                <a:latin typeface="Times New Roman" charset="0"/>
                <a:ea typeface="ＭＳ Ｐゴシック" charset="-128"/>
              </a:rPr>
            </a:br>
            <a:r>
              <a:rPr lang="en-US" altLang="en-US">
                <a:latin typeface="Times New Roman" charset="0"/>
                <a:ea typeface="ＭＳ Ｐゴシック" charset="-128"/>
              </a:rPr>
              <a:t/>
            </a:r>
            <a:br>
              <a:rPr lang="en-US" altLang="en-US">
                <a:latin typeface="Times New Roman" charset="0"/>
                <a:ea typeface="ＭＳ Ｐゴシック" charset="-128"/>
              </a:rPr>
            </a:br>
            <a:endParaRPr lang="en-US" altLang="en-US">
              <a:latin typeface="Times New Roman" charset="0"/>
              <a:ea typeface="ＭＳ Ｐゴシック" charset="-128"/>
            </a:endParaRPr>
          </a:p>
          <a:p>
            <a:r>
              <a:rPr lang="en-US" altLang="en-US">
                <a:latin typeface="Times New Roman" charset="0"/>
                <a:ea typeface="ＭＳ Ｐゴシック" charset="-128"/>
              </a:rPr>
              <a:t/>
            </a:r>
            <a:br>
              <a:rPr lang="en-US" altLang="en-US">
                <a:latin typeface="Times New Roman" charset="0"/>
                <a:ea typeface="ＭＳ Ｐゴシック" charset="-128"/>
              </a:rPr>
            </a:br>
            <a:endParaRPr lang="en-US" altLang="en-US">
              <a:latin typeface="Times New Roman" charset="0"/>
              <a:ea typeface="ＭＳ Ｐゴシック" charset="-128"/>
            </a:endParaRPr>
          </a:p>
          <a:p>
            <a:r>
              <a:rPr lang="en-US" altLang="en-US">
                <a:latin typeface="Times New Roman" charset="0"/>
                <a:ea typeface="ＭＳ Ｐゴシック" charset="-128"/>
              </a:rPr>
              <a:t/>
            </a:r>
            <a:br>
              <a:rPr lang="en-US" altLang="en-US">
                <a:latin typeface="Times New Roman" charset="0"/>
                <a:ea typeface="ＭＳ Ｐゴシック" charset="-128"/>
              </a:rPr>
            </a:br>
            <a:endParaRPr lang="en-US" altLang="en-US">
              <a:latin typeface="Times New Roman" charset="0"/>
              <a:ea typeface="ＭＳ Ｐゴシック" charset="-128"/>
            </a:endParaRPr>
          </a:p>
          <a:p>
            <a:r>
              <a:rPr lang="en-US" altLang="en-US">
                <a:latin typeface="Times New Roman" charset="0"/>
                <a:ea typeface="ＭＳ Ｐゴシック" charset="-128"/>
              </a:rPr>
              <a:t/>
            </a:r>
            <a:br>
              <a:rPr lang="en-US" altLang="en-US">
                <a:latin typeface="Times New Roman" charset="0"/>
                <a:ea typeface="ＭＳ Ｐゴシック" charset="-128"/>
              </a:rPr>
            </a:br>
            <a:endParaRPr lang="en-US" altLang="en-US">
              <a:latin typeface="Times New Roman" charset="0"/>
              <a:ea typeface="ＭＳ Ｐゴシック" charset="-128"/>
            </a:endParaRPr>
          </a:p>
          <a:p>
            <a:r>
              <a:rPr lang="en-US" altLang="en-US">
                <a:latin typeface="Times New Roman" charset="0"/>
                <a:ea typeface="ＭＳ Ｐゴシック" charset="-128"/>
              </a:rPr>
              <a:t/>
            </a:r>
            <a:br>
              <a:rPr lang="en-US" altLang="en-US">
                <a:latin typeface="Times New Roman" charset="0"/>
                <a:ea typeface="ＭＳ Ｐゴシック" charset="-128"/>
              </a:rPr>
            </a:br>
            <a:endParaRPr lang="en-US" altLang="en-US">
              <a:latin typeface="Times New Roman" charset="0"/>
              <a:ea typeface="ＭＳ Ｐゴシック" charset="-128"/>
            </a:endParaRPr>
          </a:p>
          <a:p>
            <a:r>
              <a:rPr lang="en-US" altLang="en-US">
                <a:latin typeface="Times New Roman" charset="0"/>
                <a:ea typeface="ＭＳ Ｐゴシック" charset="-128"/>
              </a:rPr>
              <a:t/>
            </a:r>
            <a:br>
              <a:rPr lang="en-US" altLang="en-US">
                <a:latin typeface="Times New Roman" charset="0"/>
                <a:ea typeface="ＭＳ Ｐゴシック" charset="-128"/>
              </a:rPr>
            </a:br>
            <a:endParaRPr lang="en-US" altLang="en-US">
              <a:latin typeface="Times New Roman" charset="0"/>
              <a:ea typeface="ＭＳ Ｐゴシック" charset="-128"/>
            </a:endParaRPr>
          </a:p>
          <a:p>
            <a:r>
              <a:rPr lang="en-US" altLang="en-US">
                <a:latin typeface="Times New Roman" charset="0"/>
                <a:ea typeface="ＭＳ Ｐゴシック" charset="-128"/>
              </a:rPr>
              <a:t/>
            </a:r>
            <a:br>
              <a:rPr lang="en-US" altLang="en-US">
                <a:latin typeface="Times New Roman" charset="0"/>
                <a:ea typeface="ＭＳ Ｐゴシック" charset="-128"/>
              </a:rPr>
            </a:br>
            <a:r>
              <a:rPr lang="en-US" altLang="en-US">
                <a:latin typeface="Times New Roman" charset="0"/>
                <a:ea typeface="ＭＳ Ｐゴシック" charset="-128"/>
              </a:rPr>
              <a:t/>
            </a:r>
            <a:br>
              <a:rPr lang="en-US" altLang="en-US">
                <a:latin typeface="Times New Roman" charset="0"/>
                <a:ea typeface="ＭＳ Ｐゴシック" charset="-128"/>
              </a:rPr>
            </a:br>
            <a:endParaRPr lang="en-US" altLang="en-US">
              <a:latin typeface="Times New Roman" charset="0"/>
              <a:ea typeface="ＭＳ Ｐゴシック" charset="-128"/>
            </a:endParaRPr>
          </a:p>
          <a:p>
            <a:r>
              <a:rPr lang="en-US" altLang="en-US">
                <a:latin typeface="Times New Roman" charset="0"/>
                <a:ea typeface="ＭＳ Ｐゴシック" charset="-128"/>
              </a:rPr>
              <a:t/>
            </a:r>
            <a:br>
              <a:rPr lang="en-US" altLang="en-US">
                <a:latin typeface="Times New Roman" charset="0"/>
                <a:ea typeface="ＭＳ Ｐゴシック" charset="-128"/>
              </a:rPr>
            </a:br>
            <a:endParaRPr lang="en-US" altLang="en-US">
              <a:latin typeface="Times New Roman" charset="0"/>
              <a:ea typeface="ＭＳ Ｐゴシック" charset="-128"/>
            </a:endParaRPr>
          </a:p>
          <a:p>
            <a:r>
              <a:rPr lang="en-US" altLang="en-US">
                <a:latin typeface="Times New Roman" charset="0"/>
                <a:ea typeface="ＭＳ Ｐゴシック" charset="-128"/>
              </a:rPr>
              <a:t/>
            </a:r>
            <a:br>
              <a:rPr lang="en-US" altLang="en-US">
                <a:latin typeface="Times New Roman" charset="0"/>
                <a:ea typeface="ＭＳ Ｐゴシック" charset="-128"/>
              </a:rPr>
            </a:br>
            <a:endParaRPr lang="en-US" altLang="en-US">
              <a:latin typeface="Times New Roman" charset="0"/>
              <a:ea typeface="ＭＳ Ｐゴシック" charset="-128"/>
            </a:endParaRPr>
          </a:p>
          <a:p>
            <a:r>
              <a:rPr lang="en-US" altLang="en-US">
                <a:latin typeface="Times New Roman" charset="0"/>
                <a:ea typeface="ＭＳ Ｐゴシック" charset="-128"/>
              </a:rPr>
              <a:t/>
            </a:r>
            <a:br>
              <a:rPr lang="en-US" altLang="en-US">
                <a:latin typeface="Times New Roman" charset="0"/>
                <a:ea typeface="ＭＳ Ｐゴシック" charset="-128"/>
              </a:rPr>
            </a:br>
            <a:r>
              <a:rPr lang="en-US" altLang="en-US">
                <a:latin typeface="Times New Roman" charset="0"/>
                <a:ea typeface="ＭＳ Ｐゴシック" charset="-128"/>
              </a:rPr>
              <a:t/>
            </a:r>
            <a:br>
              <a:rPr lang="en-US" altLang="en-US">
                <a:latin typeface="Times New Roman" charset="0"/>
                <a:ea typeface="ＭＳ Ｐゴシック" charset="-128"/>
              </a:rPr>
            </a:br>
            <a:endParaRPr lang="en-US" altLang="en-US">
              <a:latin typeface="Times New Roman" charset="0"/>
              <a:ea typeface="ＭＳ Ｐゴシック" charset="-128"/>
            </a:endParaRPr>
          </a:p>
          <a:p>
            <a:r>
              <a:rPr lang="en-US" altLang="en-US">
                <a:latin typeface="Times New Roman" charset="0"/>
                <a:ea typeface="ＭＳ Ｐゴシック" charset="-128"/>
              </a:rPr>
              <a:t/>
            </a:r>
            <a:br>
              <a:rPr lang="en-US" altLang="en-US">
                <a:latin typeface="Times New Roman" charset="0"/>
                <a:ea typeface="ＭＳ Ｐゴシック" charset="-128"/>
              </a:rPr>
            </a:br>
            <a:endParaRPr lang="en-US" altLang="en-US">
              <a:latin typeface="Times New Roman" charset="0"/>
              <a:ea typeface="ＭＳ Ｐゴシック" charset="-128"/>
            </a:endParaRPr>
          </a:p>
          <a:p>
            <a:r>
              <a:rPr lang="en-US" altLang="en-US">
                <a:latin typeface="Times New Roman" charset="0"/>
                <a:ea typeface="ＭＳ Ｐゴシック" charset="-128"/>
              </a:rPr>
              <a:t/>
            </a:r>
            <a:br>
              <a:rPr lang="en-US" altLang="en-US">
                <a:latin typeface="Times New Roman" charset="0"/>
                <a:ea typeface="ＭＳ Ｐゴシック" charset="-128"/>
              </a:rPr>
            </a:br>
            <a:endParaRPr lang="en-US" altLang="en-US">
              <a:latin typeface="Times New Roman" charset="0"/>
              <a:ea typeface="ＭＳ Ｐゴシック" charset="-128"/>
            </a:endParaRPr>
          </a:p>
          <a:p>
            <a:r>
              <a:rPr lang="en-US" altLang="en-US">
                <a:latin typeface="Times New Roman" charset="0"/>
                <a:ea typeface="ＭＳ Ｐゴシック" charset="-128"/>
              </a:rPr>
              <a:t/>
            </a:r>
            <a:br>
              <a:rPr lang="en-US" altLang="en-US">
                <a:latin typeface="Times New Roman" charset="0"/>
                <a:ea typeface="ＭＳ Ｐゴシック" charset="-128"/>
              </a:rPr>
            </a:br>
            <a:endParaRPr lang="en-US" altLang="en-US">
              <a:latin typeface="Times New Roman" charset="0"/>
              <a:ea typeface="ＭＳ Ｐゴシック" charset="-128"/>
            </a:endParaRPr>
          </a:p>
          <a:p>
            <a:r>
              <a:rPr lang="en-US" altLang="en-US">
                <a:latin typeface="Times New Roman" charset="0"/>
                <a:ea typeface="ＭＳ Ｐゴシック" charset="-128"/>
              </a:rPr>
              <a:t/>
            </a:r>
            <a:br>
              <a:rPr lang="en-US" altLang="en-US">
                <a:latin typeface="Times New Roman" charset="0"/>
                <a:ea typeface="ＭＳ Ｐゴシック" charset="-128"/>
              </a:rPr>
            </a:br>
            <a:endParaRPr lang="en-US" altLang="en-US">
              <a:latin typeface="Times New Roman" charset="0"/>
              <a:ea typeface="ＭＳ Ｐゴシック" charset="-128"/>
            </a:endParaRPr>
          </a:p>
          <a:p>
            <a:r>
              <a:rPr lang="en-US" altLang="en-US">
                <a:latin typeface="Times New Roman" charset="0"/>
                <a:ea typeface="ＭＳ Ｐゴシック" charset="-128"/>
              </a:rPr>
              <a:t/>
            </a:r>
            <a:br>
              <a:rPr lang="en-US" altLang="en-US">
                <a:latin typeface="Times New Roman" charset="0"/>
                <a:ea typeface="ＭＳ Ｐゴシック" charset="-128"/>
              </a:rPr>
            </a:br>
            <a:endParaRPr lang="en-US" altLang="en-US">
              <a:latin typeface="Times New Roman" charset="0"/>
              <a:ea typeface="ＭＳ Ｐゴシック" charset="-128"/>
            </a:endParaRPr>
          </a:p>
          <a:p>
            <a:r>
              <a:rPr lang="en-US" altLang="en-US">
                <a:latin typeface="Times New Roman" charset="0"/>
                <a:ea typeface="ＭＳ Ｐゴシック" charset="-128"/>
              </a:rPr>
              <a:t/>
            </a:r>
            <a:br>
              <a:rPr lang="en-US" altLang="en-US">
                <a:latin typeface="Times New Roman" charset="0"/>
                <a:ea typeface="ＭＳ Ｐゴシック" charset="-128"/>
              </a:rPr>
            </a:br>
            <a:r>
              <a:rPr lang="en-US" altLang="en-US">
                <a:latin typeface="Times New Roman" charset="0"/>
                <a:ea typeface="ＭＳ Ｐゴシック" charset="-128"/>
              </a:rPr>
              <a:t/>
            </a:r>
            <a:br>
              <a:rPr lang="en-US" altLang="en-US">
                <a:latin typeface="Times New Roman" charset="0"/>
                <a:ea typeface="ＭＳ Ｐゴシック" charset="-128"/>
              </a:rPr>
            </a:br>
            <a:endParaRPr lang="en-US" altLang="en-US">
              <a:latin typeface="Times New Roman" charset="0"/>
              <a:ea typeface="ＭＳ Ｐゴシック" charset="-128"/>
            </a:endParaRPr>
          </a:p>
          <a:p>
            <a:r>
              <a:rPr lang="en-US" altLang="en-US">
                <a:latin typeface="Times New Roman" charset="0"/>
                <a:ea typeface="ＭＳ Ｐゴシック" charset="-128"/>
              </a:rPr>
              <a:t/>
            </a:r>
            <a:br>
              <a:rPr lang="en-US" altLang="en-US">
                <a:latin typeface="Times New Roman" charset="0"/>
                <a:ea typeface="ＭＳ Ｐゴシック" charset="-128"/>
              </a:rPr>
            </a:br>
            <a:endParaRPr lang="en-US" altLang="en-US">
              <a:latin typeface="Times New Roman" charset="0"/>
              <a:ea typeface="ＭＳ Ｐゴシック" charset="-128"/>
            </a:endParaRPr>
          </a:p>
          <a:p>
            <a:r>
              <a:rPr lang="en-US" altLang="en-US">
                <a:latin typeface="Times New Roman" charset="0"/>
                <a:ea typeface="ＭＳ Ｐゴシック" charset="-128"/>
              </a:rPr>
              <a:t/>
            </a:r>
            <a:br>
              <a:rPr lang="en-US" altLang="en-US">
                <a:latin typeface="Times New Roman" charset="0"/>
                <a:ea typeface="ＭＳ Ｐゴシック" charset="-128"/>
              </a:rPr>
            </a:br>
            <a:endParaRPr lang="en-US" altLang="en-US">
              <a:latin typeface="Times New Roman" charset="0"/>
              <a:ea typeface="ＭＳ Ｐゴシック" charset="-128"/>
            </a:endParaRPr>
          </a:p>
          <a:p>
            <a:r>
              <a:rPr lang="en-US" altLang="en-US">
                <a:latin typeface="Times New Roman" charset="0"/>
                <a:ea typeface="ＭＳ Ｐゴシック" charset="-128"/>
              </a:rPr>
              <a:t/>
            </a:r>
            <a:br>
              <a:rPr lang="en-US" altLang="en-US">
                <a:latin typeface="Times New Roman" charset="0"/>
                <a:ea typeface="ＭＳ Ｐゴシック" charset="-128"/>
              </a:rPr>
            </a:br>
            <a:endParaRPr lang="en-US" altLang="en-US">
              <a:latin typeface="Times New Roman" charset="0"/>
              <a:ea typeface="ＭＳ Ｐゴシック" charset="-128"/>
            </a:endParaRPr>
          </a:p>
          <a:p>
            <a:r>
              <a:rPr lang="en-US" altLang="en-US">
                <a:latin typeface="Times New Roman" charset="0"/>
                <a:ea typeface="ＭＳ Ｐゴシック" charset="-128"/>
              </a:rPr>
              <a:t/>
            </a:r>
            <a:br>
              <a:rPr lang="en-US" altLang="en-US">
                <a:latin typeface="Times New Roman" charset="0"/>
                <a:ea typeface="ＭＳ Ｐゴシック" charset="-128"/>
              </a:rPr>
            </a:br>
            <a:endParaRPr lang="en-US" altLang="en-US">
              <a:latin typeface="Times New Roman" charset="0"/>
              <a:ea typeface="ＭＳ Ｐゴシック" charset="-128"/>
            </a:endParaRPr>
          </a:p>
          <a:p>
            <a:r>
              <a:rPr lang="en-US" altLang="en-US">
                <a:latin typeface="Times New Roman" charset="0"/>
                <a:ea typeface="ＭＳ Ｐゴシック" charset="-128"/>
              </a:rPr>
              <a:t/>
            </a:r>
            <a:br>
              <a:rPr lang="en-US" altLang="en-US">
                <a:latin typeface="Times New Roman" charset="0"/>
                <a:ea typeface="ＭＳ Ｐゴシック" charset="-128"/>
              </a:rPr>
            </a:br>
            <a:endParaRPr lang="en-US" altLang="en-US">
              <a:latin typeface="Times New Roman" charset="0"/>
              <a:ea typeface="ＭＳ Ｐゴシック" charset="-128"/>
            </a:endParaRPr>
          </a:p>
          <a:p>
            <a:r>
              <a:rPr lang="en-US" altLang="en-US">
                <a:latin typeface="Times New Roman" charset="0"/>
                <a:ea typeface="ＭＳ Ｐゴシック" charset="-128"/>
              </a:rPr>
              <a:t/>
            </a:r>
            <a:br>
              <a:rPr lang="en-US" altLang="en-US">
                <a:latin typeface="Times New Roman" charset="0"/>
                <a:ea typeface="ＭＳ Ｐゴシック" charset="-128"/>
              </a:rPr>
            </a:br>
            <a:endParaRPr lang="en-US" altLang="en-US">
              <a:latin typeface="Times New Roman" charset="0"/>
              <a:ea typeface="ＭＳ Ｐゴシック" charset="-128"/>
            </a:endParaRPr>
          </a:p>
          <a:p>
            <a:r>
              <a:rPr lang="en-US" altLang="en-US">
                <a:latin typeface="Times New Roman" charset="0"/>
                <a:ea typeface="ＭＳ Ｐゴシック" charset="-128"/>
              </a:rPr>
              <a:t/>
            </a:r>
            <a:br>
              <a:rPr lang="en-US" altLang="en-US">
                <a:latin typeface="Times New Roman" charset="0"/>
                <a:ea typeface="ＭＳ Ｐゴシック" charset="-128"/>
              </a:rPr>
            </a:br>
            <a:endParaRPr lang="en-US" altLang="en-US">
              <a:latin typeface="Times New Roman" charset="0"/>
              <a:ea typeface="ＭＳ Ｐゴシック" charset="-128"/>
            </a:endParaRPr>
          </a:p>
          <a:p>
            <a:r>
              <a:rPr lang="en-US" altLang="en-US">
                <a:latin typeface="Times New Roman" charset="0"/>
                <a:ea typeface="ＭＳ Ｐゴシック" charset="-128"/>
              </a:rPr>
              <a:t/>
            </a:r>
            <a:br>
              <a:rPr lang="en-US" altLang="en-US">
                <a:latin typeface="Times New Roman" charset="0"/>
                <a:ea typeface="ＭＳ Ｐゴシック" charset="-128"/>
              </a:rPr>
            </a:br>
            <a:endParaRPr lang="en-US" altLang="en-US">
              <a:latin typeface="Times New Roman" charset="0"/>
              <a:ea typeface="ＭＳ Ｐゴシック" charset="-128"/>
            </a:endParaRPr>
          </a:p>
          <a:p>
            <a:r>
              <a:rPr lang="en-US" altLang="en-US">
                <a:latin typeface="Times New Roman" charset="0"/>
                <a:ea typeface="ＭＳ Ｐゴシック" charset="-128"/>
              </a:rPr>
              <a:t/>
            </a:r>
            <a:br>
              <a:rPr lang="en-US" altLang="en-US">
                <a:latin typeface="Times New Roman" charset="0"/>
                <a:ea typeface="ＭＳ Ｐゴシック" charset="-128"/>
              </a:rPr>
            </a:br>
            <a:endParaRPr lang="en-US" altLang="en-US">
              <a:latin typeface="Times New Roman" charset="0"/>
              <a:ea typeface="ＭＳ Ｐゴシック" charset="-128"/>
            </a:endParaRPr>
          </a:p>
          <a:p>
            <a:r>
              <a:rPr lang="en-US" altLang="en-US">
                <a:latin typeface="Times New Roman" charset="0"/>
                <a:ea typeface="ＭＳ Ｐゴシック" charset="-128"/>
              </a:rPr>
              <a:t/>
            </a:r>
            <a:br>
              <a:rPr lang="en-US" altLang="en-US">
                <a:latin typeface="Times New Roman" charset="0"/>
                <a:ea typeface="ＭＳ Ｐゴシック" charset="-128"/>
              </a:rPr>
            </a:br>
            <a:r>
              <a:rPr lang="en-US" altLang="en-US">
                <a:latin typeface="Times New Roman" charset="0"/>
                <a:ea typeface="ＭＳ Ｐゴシック" charset="-128"/>
              </a:rPr>
              <a:t/>
            </a:r>
            <a:br>
              <a:rPr lang="en-US" altLang="en-US">
                <a:latin typeface="Times New Roman" charset="0"/>
                <a:ea typeface="ＭＳ Ｐゴシック" charset="-128"/>
              </a:rPr>
            </a:br>
            <a:endParaRPr lang="en-US" altLang="en-US">
              <a:latin typeface="Times New Roman" charset="0"/>
              <a:ea typeface="ＭＳ Ｐゴシック" charset="-128"/>
            </a:endParaRPr>
          </a:p>
          <a:p>
            <a:r>
              <a:rPr lang="en-US" altLang="en-US">
                <a:latin typeface="Times New Roman" charset="0"/>
                <a:ea typeface="ＭＳ Ｐゴシック" charset="-128"/>
              </a:rPr>
              <a:t/>
            </a:r>
            <a:br>
              <a:rPr lang="en-US" altLang="en-US">
                <a:latin typeface="Times New Roman" charset="0"/>
                <a:ea typeface="ＭＳ Ｐゴシック" charset="-128"/>
              </a:rPr>
            </a:br>
            <a:endParaRPr lang="en-US" altLang="en-US">
              <a:latin typeface="Times New Roman" charset="0"/>
              <a:ea typeface="ＭＳ Ｐゴシック" charset="-128"/>
            </a:endParaRPr>
          </a:p>
          <a:p>
            <a:r>
              <a:rPr lang="en-US" altLang="en-US">
                <a:latin typeface="Times New Roman" charset="0"/>
                <a:ea typeface="ＭＳ Ｐゴシック" charset="-128"/>
              </a:rPr>
              <a:t/>
            </a:r>
            <a:br>
              <a:rPr lang="en-US" altLang="en-US">
                <a:latin typeface="Times New Roman" charset="0"/>
                <a:ea typeface="ＭＳ Ｐゴシック" charset="-128"/>
              </a:rPr>
            </a:br>
            <a:endParaRPr lang="en-US" altLang="en-US">
              <a:latin typeface="Times New Roman" charset="0"/>
              <a:ea typeface="ＭＳ Ｐゴシック" charset="-128"/>
            </a:endParaRPr>
          </a:p>
          <a:p>
            <a:r>
              <a:rPr lang="en-US" altLang="en-US">
                <a:latin typeface="Times New Roman" charset="0"/>
                <a:ea typeface="ＭＳ Ｐゴシック" charset="-128"/>
              </a:rPr>
              <a:t/>
            </a:r>
            <a:br>
              <a:rPr lang="en-US" altLang="en-US">
                <a:latin typeface="Times New Roman" charset="0"/>
                <a:ea typeface="ＭＳ Ｐゴシック" charset="-128"/>
              </a:rPr>
            </a:br>
            <a:endParaRPr lang="en-US" altLang="en-US">
              <a:latin typeface="Times New Roman" charset="0"/>
              <a:ea typeface="ＭＳ Ｐゴシック" charset="-128"/>
            </a:endParaRPr>
          </a:p>
          <a:p>
            <a:r>
              <a:rPr lang="en-US" altLang="en-US">
                <a:latin typeface="Times New Roman" charset="0"/>
                <a:ea typeface="ＭＳ Ｐゴシック" charset="-128"/>
              </a:rPr>
              <a:t/>
            </a:r>
            <a:br>
              <a:rPr lang="en-US" altLang="en-US">
                <a:latin typeface="Times New Roman" charset="0"/>
                <a:ea typeface="ＭＳ Ｐゴシック" charset="-128"/>
              </a:rPr>
            </a:br>
            <a:r>
              <a:rPr lang="en-US" altLang="en-US">
                <a:latin typeface="Times New Roman" charset="0"/>
                <a:ea typeface="ＭＳ Ｐゴシック" charset="-128"/>
              </a:rPr>
              <a:t/>
            </a:r>
            <a:br>
              <a:rPr lang="en-US" altLang="en-US">
                <a:latin typeface="Times New Roman" charset="0"/>
                <a:ea typeface="ＭＳ Ｐゴシック" charset="-128"/>
              </a:rPr>
            </a:br>
            <a:endParaRPr lang="en-US" altLang="en-US">
              <a:latin typeface="Times New Roman" charset="0"/>
              <a:ea typeface="ＭＳ Ｐゴシック" charset="-128"/>
            </a:endParaRPr>
          </a:p>
          <a:p>
            <a:r>
              <a:rPr lang="en-US" altLang="en-US">
                <a:latin typeface="Times New Roman" charset="0"/>
                <a:ea typeface="ＭＳ Ｐゴシック" charset="-128"/>
              </a:rPr>
              <a:t/>
            </a:r>
            <a:br>
              <a:rPr lang="en-US" altLang="en-US">
                <a:latin typeface="Times New Roman" charset="0"/>
                <a:ea typeface="ＭＳ Ｐゴシック" charset="-128"/>
              </a:rPr>
            </a:br>
            <a:endParaRPr lang="en-US" altLang="en-US">
              <a:latin typeface="Times New Roman" charset="0"/>
              <a:ea typeface="ＭＳ Ｐゴシック" charset="-128"/>
            </a:endParaRPr>
          </a:p>
          <a:p>
            <a:r>
              <a:rPr lang="en-US" altLang="en-US">
                <a:latin typeface="Times New Roman" charset="0"/>
                <a:ea typeface="ＭＳ Ｐゴシック" charset="-128"/>
              </a:rPr>
              <a:t/>
            </a:r>
            <a:br>
              <a:rPr lang="en-US" altLang="en-US">
                <a:latin typeface="Times New Roman" charset="0"/>
                <a:ea typeface="ＭＳ Ｐゴシック" charset="-128"/>
              </a:rPr>
            </a:br>
            <a:endParaRPr lang="en-US" altLang="en-US">
              <a:latin typeface="Times New Roman" charset="0"/>
              <a:ea typeface="ＭＳ Ｐゴシック" charset="-128"/>
            </a:endParaRPr>
          </a:p>
          <a:p>
            <a:r>
              <a:rPr lang="en-US" altLang="en-US">
                <a:latin typeface="Times New Roman" charset="0"/>
                <a:ea typeface="ＭＳ Ｐゴシック" charset="-128"/>
              </a:rPr>
              <a:t/>
            </a:r>
            <a:br>
              <a:rPr lang="en-US" altLang="en-US">
                <a:latin typeface="Times New Roman" charset="0"/>
                <a:ea typeface="ＭＳ Ｐゴシック" charset="-128"/>
              </a:rPr>
            </a:br>
            <a:endParaRPr lang="en-US" altLang="en-US">
              <a:latin typeface="Times New Roman" charset="0"/>
              <a:ea typeface="ＭＳ Ｐゴシック" charset="-128"/>
            </a:endParaRPr>
          </a:p>
          <a:p>
            <a:r>
              <a:rPr lang="en-US" altLang="en-US">
                <a:latin typeface="Times New Roman" charset="0"/>
                <a:ea typeface="ＭＳ Ｐゴシック" charset="-128"/>
              </a:rPr>
              <a:t/>
            </a:r>
            <a:br>
              <a:rPr lang="en-US" altLang="en-US">
                <a:latin typeface="Times New Roman" charset="0"/>
                <a:ea typeface="ＭＳ Ｐゴシック" charset="-128"/>
              </a:rPr>
            </a:br>
            <a:endParaRPr lang="en-US" altLang="en-US">
              <a:latin typeface="Times New Roman" charset="0"/>
              <a:ea typeface="ＭＳ Ｐゴシック" charset="-128"/>
            </a:endParaRPr>
          </a:p>
          <a:p>
            <a:r>
              <a:rPr lang="en-US" altLang="en-US">
                <a:latin typeface="Times New Roman" charset="0"/>
                <a:ea typeface="ＭＳ Ｐゴシック" charset="-128"/>
              </a:rPr>
              <a:t/>
            </a:r>
            <a:br>
              <a:rPr lang="en-US" altLang="en-US">
                <a:latin typeface="Times New Roman" charset="0"/>
                <a:ea typeface="ＭＳ Ｐゴシック" charset="-128"/>
              </a:rPr>
            </a:br>
            <a:endParaRPr lang="en-US" altLang="en-US">
              <a:latin typeface="Times New Roman" charset="0"/>
              <a:ea typeface="ＭＳ Ｐゴシック" charset="-128"/>
            </a:endParaRPr>
          </a:p>
          <a:p>
            <a:r>
              <a:rPr lang="en-US" altLang="en-US">
                <a:latin typeface="Times New Roman" charset="0"/>
                <a:ea typeface="ＭＳ Ｐゴシック" charset="-128"/>
              </a:rPr>
              <a:t/>
            </a:r>
            <a:br>
              <a:rPr lang="en-US" altLang="en-US">
                <a:latin typeface="Times New Roman" charset="0"/>
                <a:ea typeface="ＭＳ Ｐゴシック" charset="-128"/>
              </a:rPr>
            </a:br>
            <a:endParaRPr lang="en-US" altLang="en-US">
              <a:latin typeface="Times New Roman" charset="0"/>
              <a:ea typeface="ＭＳ Ｐゴシック" charset="-128"/>
            </a:endParaRPr>
          </a:p>
          <a:p>
            <a:r>
              <a:rPr lang="en-US" altLang="en-US">
                <a:latin typeface="Times New Roman" charset="0"/>
                <a:ea typeface="ＭＳ Ｐゴシック" charset="-128"/>
              </a:rPr>
              <a:t/>
            </a:r>
            <a:br>
              <a:rPr lang="en-US" altLang="en-US">
                <a:latin typeface="Times New Roman" charset="0"/>
                <a:ea typeface="ＭＳ Ｐゴシック" charset="-128"/>
              </a:rPr>
            </a:br>
            <a:r>
              <a:rPr lang="en-US" altLang="en-US">
                <a:latin typeface="Times New Roman" charset="0"/>
                <a:ea typeface="ＭＳ Ｐゴシック" charset="-128"/>
              </a:rPr>
              <a:t/>
            </a:r>
            <a:br>
              <a:rPr lang="en-US" altLang="en-US">
                <a:latin typeface="Times New Roman" charset="0"/>
                <a:ea typeface="ＭＳ Ｐゴシック" charset="-128"/>
              </a:rPr>
            </a:br>
            <a:endParaRPr lang="en-US" altLang="en-US">
              <a:latin typeface="Times New Roman" charset="0"/>
              <a:ea typeface="ＭＳ Ｐゴシック" charset="-128"/>
            </a:endParaRPr>
          </a:p>
          <a:p>
            <a:r>
              <a:rPr lang="en-US" altLang="en-US">
                <a:latin typeface="Times New Roman" charset="0"/>
                <a:ea typeface="ＭＳ Ｐゴシック" charset="-128"/>
              </a:rPr>
              <a:t/>
            </a:r>
            <a:br>
              <a:rPr lang="en-US" altLang="en-US">
                <a:latin typeface="Times New Roman" charset="0"/>
                <a:ea typeface="ＭＳ Ｐゴシック" charset="-128"/>
              </a:rPr>
            </a:br>
            <a:endParaRPr lang="en-US" altLang="en-US">
              <a:latin typeface="Times New Roman" charset="0"/>
              <a:ea typeface="ＭＳ Ｐゴシック" charset="-128"/>
            </a:endParaRPr>
          </a:p>
          <a:p>
            <a:r>
              <a:rPr lang="en-US" altLang="en-US">
                <a:latin typeface="Times New Roman" charset="0"/>
                <a:ea typeface="ＭＳ Ｐゴシック" charset="-128"/>
              </a:rPr>
              <a:t/>
            </a:r>
            <a:br>
              <a:rPr lang="en-US" altLang="en-US">
                <a:latin typeface="Times New Roman" charset="0"/>
                <a:ea typeface="ＭＳ Ｐゴシック" charset="-128"/>
              </a:rPr>
            </a:br>
            <a:endParaRPr lang="en-US" altLang="en-US">
              <a:latin typeface="Times New Roman" charset="0"/>
              <a:ea typeface="ＭＳ Ｐゴシック" charset="-128"/>
            </a:endParaRPr>
          </a:p>
          <a:p>
            <a:r>
              <a:rPr lang="en-US" altLang="en-US">
                <a:latin typeface="Times New Roman" charset="0"/>
                <a:ea typeface="ＭＳ Ｐゴシック" charset="-128"/>
              </a:rPr>
              <a:t/>
            </a:r>
            <a:br>
              <a:rPr lang="en-US" altLang="en-US">
                <a:latin typeface="Times New Roman" charset="0"/>
                <a:ea typeface="ＭＳ Ｐゴシック" charset="-128"/>
              </a:rPr>
            </a:br>
            <a:endParaRPr lang="en-US" altLang="en-US">
              <a:latin typeface="Times New Roman" charset="0"/>
              <a:ea typeface="ＭＳ Ｐゴシック" charset="-128"/>
            </a:endParaRPr>
          </a:p>
          <a:p>
            <a:r>
              <a:rPr lang="en-US" altLang="en-US">
                <a:latin typeface="Times New Roman" charset="0"/>
                <a:ea typeface="ＭＳ Ｐゴシック" charset="-128"/>
              </a:rPr>
              <a:t/>
            </a:r>
            <a:br>
              <a:rPr lang="en-US" altLang="en-US">
                <a:latin typeface="Times New Roman" charset="0"/>
                <a:ea typeface="ＭＳ Ｐゴシック" charset="-128"/>
              </a:rPr>
            </a:br>
            <a:endParaRPr lang="en-US" altLang="en-US">
              <a:latin typeface="Times New Roman" charset="0"/>
              <a:ea typeface="ＭＳ Ｐゴシック" charset="-128"/>
            </a:endParaRPr>
          </a:p>
          <a:p>
            <a:r>
              <a:rPr lang="en-US" altLang="en-US">
                <a:latin typeface="Times New Roman" charset="0"/>
                <a:ea typeface="ＭＳ Ｐゴシック" charset="-128"/>
              </a:rPr>
              <a:t/>
            </a:r>
            <a:br>
              <a:rPr lang="en-US" altLang="en-US">
                <a:latin typeface="Times New Roman" charset="0"/>
                <a:ea typeface="ＭＳ Ｐゴシック" charset="-128"/>
              </a:rPr>
            </a:br>
            <a:endParaRPr lang="en-US" altLang="en-US">
              <a:latin typeface="Times New Roman" charset="0"/>
              <a:ea typeface="ＭＳ Ｐゴシック" charset="-128"/>
            </a:endParaRPr>
          </a:p>
          <a:p>
            <a:r>
              <a:rPr lang="en-US" altLang="en-US">
                <a:latin typeface="Times New Roman" charset="0"/>
                <a:ea typeface="ＭＳ Ｐゴシック" charset="-128"/>
              </a:rPr>
              <a:t/>
            </a:r>
            <a:br>
              <a:rPr lang="en-US" altLang="en-US">
                <a:latin typeface="Times New Roman" charset="0"/>
                <a:ea typeface="ＭＳ Ｐゴシック" charset="-128"/>
              </a:rPr>
            </a:br>
            <a:r>
              <a:rPr lang="en-US" altLang="en-US">
                <a:latin typeface="Times New Roman" charset="0"/>
                <a:ea typeface="ＭＳ Ｐゴシック" charset="-128"/>
              </a:rPr>
              <a:t/>
            </a:r>
            <a:br>
              <a:rPr lang="en-US" altLang="en-US">
                <a:latin typeface="Times New Roman" charset="0"/>
                <a:ea typeface="ＭＳ Ｐゴシック" charset="-128"/>
              </a:rPr>
            </a:br>
            <a:endParaRPr lang="en-US" altLang="en-US">
              <a:latin typeface="Times New Roman" charset="0"/>
              <a:ea typeface="ＭＳ Ｐゴシック" charset="-128"/>
            </a:endParaRPr>
          </a:p>
          <a:p>
            <a:r>
              <a:rPr lang="en-US" altLang="en-US">
                <a:latin typeface="Times New Roman" charset="0"/>
                <a:ea typeface="ＭＳ Ｐゴシック" charset="-128"/>
              </a:rPr>
              <a:t/>
            </a:r>
            <a:br>
              <a:rPr lang="en-US" altLang="en-US">
                <a:latin typeface="Times New Roman" charset="0"/>
                <a:ea typeface="ＭＳ Ｐゴシック" charset="-128"/>
              </a:rPr>
            </a:br>
            <a:endParaRPr lang="en-US" altLang="en-US">
              <a:latin typeface="Times New Roman" charset="0"/>
              <a:ea typeface="ＭＳ Ｐゴシック" charset="-128"/>
            </a:endParaRPr>
          </a:p>
          <a:p>
            <a:r>
              <a:rPr lang="en-US" altLang="en-US">
                <a:latin typeface="Times New Roman" charset="0"/>
                <a:ea typeface="ＭＳ Ｐゴシック" charset="-128"/>
              </a:rPr>
              <a:t/>
            </a:r>
            <a:br>
              <a:rPr lang="en-US" altLang="en-US">
                <a:latin typeface="Times New Roman" charset="0"/>
                <a:ea typeface="ＭＳ Ｐゴシック" charset="-128"/>
              </a:rPr>
            </a:br>
            <a:endParaRPr lang="en-US" altLang="en-US">
              <a:latin typeface="Times New Roman" charset="0"/>
              <a:ea typeface="ＭＳ Ｐゴシック" charset="-128"/>
            </a:endParaRPr>
          </a:p>
          <a:p>
            <a:r>
              <a:rPr lang="en-US" altLang="en-US">
                <a:latin typeface="Times New Roman" charset="0"/>
                <a:ea typeface="ＭＳ Ｐゴシック" charset="-128"/>
              </a:rPr>
              <a:t/>
            </a:r>
            <a:br>
              <a:rPr lang="en-US" altLang="en-US">
                <a:latin typeface="Times New Roman" charset="0"/>
                <a:ea typeface="ＭＳ Ｐゴシック" charset="-128"/>
              </a:rPr>
            </a:br>
            <a:endParaRPr lang="en-US" altLang="en-US">
              <a:latin typeface="Times New Roman" charset="0"/>
              <a:ea typeface="ＭＳ Ｐゴシック" charset="-128"/>
            </a:endParaRPr>
          </a:p>
          <a:p>
            <a:r>
              <a:rPr lang="en-US" altLang="en-US">
                <a:latin typeface="Times New Roman" charset="0"/>
                <a:ea typeface="ＭＳ Ｐゴシック" charset="-128"/>
              </a:rPr>
              <a:t/>
            </a:r>
            <a:br>
              <a:rPr lang="en-US" altLang="en-US">
                <a:latin typeface="Times New Roman" charset="0"/>
                <a:ea typeface="ＭＳ Ｐゴシック" charset="-128"/>
              </a:rPr>
            </a:br>
            <a:endParaRPr lang="en-US" altLang="en-US">
              <a:latin typeface="Times New Roman" charset="0"/>
              <a:ea typeface="ＭＳ Ｐゴシック" charset="-128"/>
            </a:endParaRPr>
          </a:p>
          <a:p>
            <a:r>
              <a:rPr lang="en-US" altLang="en-US">
                <a:latin typeface="Times New Roman" charset="0"/>
                <a:ea typeface="ＭＳ Ｐゴシック" charset="-128"/>
              </a:rPr>
              <a:t/>
            </a:r>
            <a:br>
              <a:rPr lang="en-US" altLang="en-US">
                <a:latin typeface="Times New Roman" charset="0"/>
                <a:ea typeface="ＭＳ Ｐゴシック" charset="-128"/>
              </a:rPr>
            </a:br>
            <a:endParaRPr lang="en-US" altLang="en-US">
              <a:latin typeface="Times New Roman" charset="0"/>
              <a:ea typeface="ＭＳ Ｐゴシック" charset="-128"/>
            </a:endParaRPr>
          </a:p>
          <a:p>
            <a:r>
              <a:rPr lang="en-US" altLang="en-US">
                <a:latin typeface="Times New Roman" charset="0"/>
                <a:ea typeface="ＭＳ Ｐゴシック" charset="-128"/>
              </a:rPr>
              <a:t/>
            </a:r>
            <a:br>
              <a:rPr lang="en-US" altLang="en-US">
                <a:latin typeface="Times New Roman" charset="0"/>
                <a:ea typeface="ＭＳ Ｐゴシック" charset="-128"/>
              </a:rPr>
            </a:br>
            <a:r>
              <a:rPr lang="en-US" altLang="en-US">
                <a:latin typeface="Times New Roman" charset="0"/>
                <a:ea typeface="ＭＳ Ｐゴシック" charset="-128"/>
              </a:rPr>
              <a:t/>
            </a:r>
            <a:br>
              <a:rPr lang="en-US" altLang="en-US">
                <a:latin typeface="Times New Roman" charset="0"/>
                <a:ea typeface="ＭＳ Ｐゴシック" charset="-128"/>
              </a:rPr>
            </a:br>
            <a:endParaRPr lang="en-US" altLang="en-US">
              <a:latin typeface="Times New Roman" charset="0"/>
              <a:ea typeface="ＭＳ Ｐゴシック" charset="-128"/>
            </a:endParaRPr>
          </a:p>
          <a:p>
            <a:r>
              <a:rPr lang="en-US" altLang="en-US">
                <a:latin typeface="Times New Roman" charset="0"/>
                <a:ea typeface="ＭＳ Ｐゴシック" charset="-128"/>
              </a:rPr>
              <a:t/>
            </a:r>
            <a:br>
              <a:rPr lang="en-US" altLang="en-US">
                <a:latin typeface="Times New Roman" charset="0"/>
                <a:ea typeface="ＭＳ Ｐゴシック" charset="-128"/>
              </a:rPr>
            </a:br>
            <a:endParaRPr lang="en-US" altLang="en-US">
              <a:latin typeface="Times New Roman" charset="0"/>
              <a:ea typeface="ＭＳ Ｐゴシック" charset="-128"/>
            </a:endParaRPr>
          </a:p>
          <a:p>
            <a:r>
              <a:rPr lang="en-US" altLang="en-US">
                <a:latin typeface="Times New Roman" charset="0"/>
                <a:ea typeface="ＭＳ Ｐゴシック" charset="-128"/>
              </a:rPr>
              <a:t/>
            </a:r>
            <a:br>
              <a:rPr lang="en-US" altLang="en-US">
                <a:latin typeface="Times New Roman" charset="0"/>
                <a:ea typeface="ＭＳ Ｐゴシック" charset="-128"/>
              </a:rPr>
            </a:br>
            <a:endParaRPr lang="en-US" altLang="en-US">
              <a:latin typeface="Times New Roman" charset="0"/>
              <a:ea typeface="ＭＳ Ｐゴシック" charset="-128"/>
            </a:endParaRPr>
          </a:p>
          <a:p>
            <a:r>
              <a:rPr lang="en-US" altLang="en-US">
                <a:latin typeface="Times New Roman" charset="0"/>
                <a:ea typeface="ＭＳ Ｐゴシック" charset="-128"/>
              </a:rPr>
              <a:t/>
            </a:r>
            <a:br>
              <a:rPr lang="en-US" altLang="en-US">
                <a:latin typeface="Times New Roman" charset="0"/>
                <a:ea typeface="ＭＳ Ｐゴシック" charset="-128"/>
              </a:rPr>
            </a:br>
            <a:endParaRPr lang="en-US" altLang="en-US">
              <a:latin typeface="Times New Roman" charset="0"/>
              <a:ea typeface="ＭＳ Ｐゴシック" charset="-128"/>
            </a:endParaRPr>
          </a:p>
          <a:p>
            <a:r>
              <a:rPr lang="en-US" altLang="en-US">
                <a:latin typeface="Times New Roman" charset="0"/>
                <a:ea typeface="ＭＳ Ｐゴシック" charset="-128"/>
              </a:rPr>
              <a:t/>
            </a:r>
            <a:br>
              <a:rPr lang="en-US" altLang="en-US">
                <a:latin typeface="Times New Roman" charset="0"/>
                <a:ea typeface="ＭＳ Ｐゴシック" charset="-128"/>
              </a:rPr>
            </a:br>
            <a:endParaRPr lang="en-US" altLang="en-US">
              <a:latin typeface="Times New Roman" charset="0"/>
              <a:ea typeface="ＭＳ Ｐゴシック" charset="-128"/>
            </a:endParaRPr>
          </a:p>
          <a:p>
            <a:r>
              <a:rPr lang="en-US" altLang="en-US">
                <a:latin typeface="Times New Roman" charset="0"/>
                <a:ea typeface="ＭＳ Ｐゴシック" charset="-128"/>
              </a:rPr>
              <a:t/>
            </a:r>
            <a:br>
              <a:rPr lang="en-US" altLang="en-US">
                <a:latin typeface="Times New Roman" charset="0"/>
                <a:ea typeface="ＭＳ Ｐゴシック" charset="-128"/>
              </a:rPr>
            </a:br>
            <a:endParaRPr lang="en-US" altLang="en-US">
              <a:latin typeface="Times New Roman" charset="0"/>
              <a:ea typeface="ＭＳ Ｐゴシック" charset="-128"/>
            </a:endParaRPr>
          </a:p>
          <a:p>
            <a:r>
              <a:rPr lang="en-US" altLang="en-US">
                <a:latin typeface="Times New Roman" charset="0"/>
                <a:ea typeface="ＭＳ Ｐゴシック" charset="-128"/>
              </a:rPr>
              <a:t/>
            </a:r>
            <a:br>
              <a:rPr lang="en-US" altLang="en-US">
                <a:latin typeface="Times New Roman" charset="0"/>
                <a:ea typeface="ＭＳ Ｐゴシック" charset="-128"/>
              </a:rPr>
            </a:br>
            <a:r>
              <a:rPr lang="en-US" altLang="en-US">
                <a:latin typeface="Times New Roman" charset="0"/>
                <a:ea typeface="ＭＳ Ｐゴシック" charset="-128"/>
              </a:rPr>
              <a:t/>
            </a:r>
            <a:br>
              <a:rPr lang="en-US" altLang="en-US">
                <a:latin typeface="Times New Roman" charset="0"/>
                <a:ea typeface="ＭＳ Ｐゴシック" charset="-128"/>
              </a:rPr>
            </a:br>
            <a:endParaRPr lang="en-US" altLang="en-US">
              <a:latin typeface="Times New Roman" charset="0"/>
              <a:ea typeface="ＭＳ Ｐゴシック" charset="-128"/>
            </a:endParaRPr>
          </a:p>
          <a:p>
            <a:r>
              <a:rPr lang="en-US" altLang="en-US">
                <a:latin typeface="Times New Roman" charset="0"/>
                <a:ea typeface="ＭＳ Ｐゴシック" charset="-128"/>
              </a:rPr>
              <a:t/>
            </a:r>
            <a:br>
              <a:rPr lang="en-US" altLang="en-US">
                <a:latin typeface="Times New Roman" charset="0"/>
                <a:ea typeface="ＭＳ Ｐゴシック" charset="-128"/>
              </a:rPr>
            </a:br>
            <a:endParaRPr lang="en-US" altLang="en-US">
              <a:latin typeface="Times New Roman" charset="0"/>
              <a:ea typeface="ＭＳ Ｐゴシック" charset="-128"/>
            </a:endParaRPr>
          </a:p>
          <a:p>
            <a:r>
              <a:rPr lang="en-US" altLang="en-US">
                <a:latin typeface="Times New Roman" charset="0"/>
                <a:ea typeface="ＭＳ Ｐゴシック" charset="-128"/>
              </a:rPr>
              <a:t/>
            </a:r>
            <a:br>
              <a:rPr lang="en-US" altLang="en-US">
                <a:latin typeface="Times New Roman" charset="0"/>
                <a:ea typeface="ＭＳ Ｐゴシック" charset="-128"/>
              </a:rPr>
            </a:br>
            <a:endParaRPr lang="en-US" altLang="en-US">
              <a:latin typeface="Times New Roman" charset="0"/>
              <a:ea typeface="ＭＳ Ｐゴシック" charset="-128"/>
            </a:endParaRPr>
          </a:p>
          <a:p>
            <a:r>
              <a:rPr lang="en-US" altLang="en-US">
                <a:latin typeface="Times New Roman" charset="0"/>
                <a:ea typeface="ＭＳ Ｐゴシック" charset="-128"/>
              </a:rPr>
              <a:t/>
            </a:r>
            <a:br>
              <a:rPr lang="en-US" altLang="en-US">
                <a:latin typeface="Times New Roman" charset="0"/>
                <a:ea typeface="ＭＳ Ｐゴシック" charset="-128"/>
              </a:rPr>
            </a:br>
            <a:endParaRPr lang="en-US" altLang="en-US">
              <a:latin typeface="Times New Roman" charset="0"/>
              <a:ea typeface="ＭＳ Ｐゴシック" charset="-128"/>
            </a:endParaRPr>
          </a:p>
          <a:p>
            <a:r>
              <a:rPr lang="en-US" altLang="en-US">
                <a:latin typeface="Times New Roman" charset="0"/>
                <a:ea typeface="ＭＳ Ｐゴシック" charset="-128"/>
              </a:rPr>
              <a:t/>
            </a:r>
            <a:br>
              <a:rPr lang="en-US" altLang="en-US">
                <a:latin typeface="Times New Roman" charset="0"/>
                <a:ea typeface="ＭＳ Ｐゴシック" charset="-128"/>
              </a:rPr>
            </a:br>
            <a:endParaRPr lang="en-US" altLang="en-US">
              <a:latin typeface="Times New Roman" charset="0"/>
              <a:ea typeface="ＭＳ Ｐゴシック" charset="-128"/>
            </a:endParaRPr>
          </a:p>
          <a:p>
            <a:r>
              <a:rPr lang="en-US" altLang="en-US">
                <a:latin typeface="Times New Roman" charset="0"/>
                <a:ea typeface="ＭＳ Ｐゴシック" charset="-128"/>
              </a:rPr>
              <a:t/>
            </a:r>
            <a:br>
              <a:rPr lang="en-US" altLang="en-US">
                <a:latin typeface="Times New Roman" charset="0"/>
                <a:ea typeface="ＭＳ Ｐゴシック" charset="-128"/>
              </a:rPr>
            </a:br>
            <a:endParaRPr lang="en-US" altLang="en-US">
              <a:latin typeface="Times New Roman" charset="0"/>
              <a:ea typeface="ＭＳ Ｐゴシック" charset="-128"/>
            </a:endParaRPr>
          </a:p>
          <a:p>
            <a:r>
              <a:rPr lang="en-US" altLang="en-US">
                <a:latin typeface="Times New Roman" charset="0"/>
                <a:ea typeface="ＭＳ Ｐゴシック" charset="-128"/>
              </a:rPr>
              <a:t/>
            </a:r>
            <a:br>
              <a:rPr lang="en-US" altLang="en-US">
                <a:latin typeface="Times New Roman" charset="0"/>
                <a:ea typeface="ＭＳ Ｐゴシック" charset="-128"/>
              </a:rPr>
            </a:br>
            <a:endParaRPr lang="en-US" altLang="en-US">
              <a:latin typeface="Times New Roman" charset="0"/>
              <a:ea typeface="ＭＳ Ｐゴシック" charset="-128"/>
            </a:endParaRPr>
          </a:p>
          <a:p>
            <a:r>
              <a:rPr lang="en-US" altLang="en-US">
                <a:latin typeface="Times New Roman" charset="0"/>
                <a:ea typeface="ＭＳ Ｐゴシック" charset="-128"/>
              </a:rPr>
              <a:t/>
            </a:r>
            <a:br>
              <a:rPr lang="en-US" altLang="en-US">
                <a:latin typeface="Times New Roman" charset="0"/>
                <a:ea typeface="ＭＳ Ｐゴシック" charset="-128"/>
              </a:rPr>
            </a:br>
            <a:endParaRPr lang="en-US" altLang="en-US">
              <a:latin typeface="Times New Roman" charset="0"/>
              <a:ea typeface="ＭＳ Ｐゴシック" charset="-128"/>
            </a:endParaRPr>
          </a:p>
          <a:p>
            <a:r>
              <a:rPr lang="en-US" altLang="en-US">
                <a:latin typeface="Times New Roman" charset="0"/>
                <a:ea typeface="ＭＳ Ｐゴシック" charset="-128"/>
              </a:rPr>
              <a:t/>
            </a:r>
            <a:br>
              <a:rPr lang="en-US" altLang="en-US">
                <a:latin typeface="Times New Roman" charset="0"/>
                <a:ea typeface="ＭＳ Ｐゴシック" charset="-128"/>
              </a:rPr>
            </a:br>
            <a:endParaRPr lang="en-US" altLang="en-US">
              <a:latin typeface="Times New Roman" charset="0"/>
              <a:ea typeface="ＭＳ Ｐゴシック" charset="-128"/>
            </a:endParaRPr>
          </a:p>
          <a:p>
            <a:r>
              <a:rPr lang="en-US" altLang="en-US">
                <a:latin typeface="Times New Roman" charset="0"/>
                <a:ea typeface="ＭＳ Ｐゴシック" charset="-128"/>
              </a:rPr>
              <a:t/>
            </a:r>
            <a:br>
              <a:rPr lang="en-US" altLang="en-US">
                <a:latin typeface="Times New Roman" charset="0"/>
                <a:ea typeface="ＭＳ Ｐゴシック" charset="-128"/>
              </a:rPr>
            </a:br>
            <a:endParaRPr lang="en-US" altLang="en-US">
              <a:latin typeface="Times New Roman" charset="0"/>
              <a:ea typeface="ＭＳ Ｐゴシック" charset="-128"/>
            </a:endParaRPr>
          </a:p>
          <a:p>
            <a:r>
              <a:rPr lang="en-US" altLang="en-US">
                <a:latin typeface="Times New Roman" charset="0"/>
                <a:ea typeface="ＭＳ Ｐゴシック" charset="-128"/>
              </a:rPr>
              <a:t/>
            </a:r>
            <a:br>
              <a:rPr lang="en-US" altLang="en-US">
                <a:latin typeface="Times New Roman" charset="0"/>
                <a:ea typeface="ＭＳ Ｐゴシック" charset="-128"/>
              </a:rPr>
            </a:br>
            <a:endParaRPr lang="en-US" altLang="en-US">
              <a:latin typeface="Times New Roman" charset="0"/>
              <a:ea typeface="ＭＳ Ｐゴシック" charset="-128"/>
            </a:endParaRPr>
          </a:p>
          <a:p>
            <a:r>
              <a:rPr lang="en-US" altLang="en-US">
                <a:latin typeface="Times New Roman" charset="0"/>
                <a:ea typeface="ＭＳ Ｐゴシック" charset="-128"/>
              </a:rPr>
              <a:t/>
            </a:r>
            <a:br>
              <a:rPr lang="en-US" altLang="en-US">
                <a:latin typeface="Times New Roman" charset="0"/>
                <a:ea typeface="ＭＳ Ｐゴシック" charset="-128"/>
              </a:rPr>
            </a:br>
            <a:endParaRPr lang="en-US" altLang="en-US">
              <a:latin typeface="Times New Roman" charset="0"/>
              <a:ea typeface="ＭＳ Ｐゴシック" charset="-128"/>
            </a:endParaRPr>
          </a:p>
          <a:p>
            <a:r>
              <a:rPr lang="en-US" altLang="en-US">
                <a:latin typeface="Times New Roman" charset="0"/>
                <a:ea typeface="ＭＳ Ｐゴシック" charset="-128"/>
              </a:rPr>
              <a:t/>
            </a:r>
            <a:br>
              <a:rPr lang="en-US" altLang="en-US">
                <a:latin typeface="Times New Roman" charset="0"/>
                <a:ea typeface="ＭＳ Ｐゴシック" charset="-128"/>
              </a:rPr>
            </a:br>
            <a:endParaRPr lang="en-US" altLang="en-US">
              <a:latin typeface="Times New Roman" charset="0"/>
              <a:ea typeface="ＭＳ Ｐゴシック" charset="-128"/>
            </a:endParaRPr>
          </a:p>
          <a:p>
            <a:r>
              <a:rPr lang="en-US" altLang="en-US">
                <a:latin typeface="Times New Roman" charset="0"/>
                <a:ea typeface="ＭＳ Ｐゴシック" charset="-128"/>
              </a:rPr>
              <a:t/>
            </a:r>
            <a:br>
              <a:rPr lang="en-US" altLang="en-US">
                <a:latin typeface="Times New Roman" charset="0"/>
                <a:ea typeface="ＭＳ Ｐゴシック" charset="-128"/>
              </a:rPr>
            </a:br>
            <a:endParaRPr lang="en-US" altLang="en-US">
              <a:latin typeface="Times New Roman" charset="0"/>
              <a:ea typeface="ＭＳ Ｐゴシック" charset="-128"/>
            </a:endParaRPr>
          </a:p>
          <a:p>
            <a:r>
              <a:rPr lang="en-US" altLang="en-US">
                <a:latin typeface="Times New Roman" charset="0"/>
                <a:ea typeface="ＭＳ Ｐゴシック" charset="-128"/>
              </a:rPr>
              <a:t/>
            </a:r>
            <a:br>
              <a:rPr lang="en-US" altLang="en-US">
                <a:latin typeface="Times New Roman" charset="0"/>
                <a:ea typeface="ＭＳ Ｐゴシック" charset="-128"/>
              </a:rPr>
            </a:br>
            <a:r>
              <a:rPr lang="en-US" altLang="en-US">
                <a:latin typeface="Times New Roman" charset="0"/>
                <a:ea typeface="ＭＳ Ｐゴシック" charset="-128"/>
              </a:rPr>
              <a:t/>
            </a:r>
            <a:br>
              <a:rPr lang="en-US" altLang="en-US">
                <a:latin typeface="Times New Roman" charset="0"/>
                <a:ea typeface="ＭＳ Ｐゴシック" charset="-128"/>
              </a:rPr>
            </a:br>
            <a:r>
              <a:rPr lang="en-US" altLang="en-US">
                <a:latin typeface="Times New Roman" charset="0"/>
                <a:ea typeface="ＭＳ Ｐゴシック" charset="-128"/>
              </a:rPr>
              <a:t/>
            </a:r>
            <a:br>
              <a:rPr lang="en-US" altLang="en-US">
                <a:latin typeface="Times New Roman" charset="0"/>
                <a:ea typeface="ＭＳ Ｐゴシック" charset="-128"/>
              </a:rPr>
            </a:br>
            <a:endParaRPr lang="en-US" altLang="en-US">
              <a:latin typeface="Times New Roman" charset="0"/>
              <a:ea typeface="ＭＳ Ｐゴシック" charset="-128"/>
            </a:endParaRPr>
          </a:p>
          <a:p>
            <a:r>
              <a:rPr lang="en-US" altLang="en-US">
                <a:latin typeface="Times New Roman" charset="0"/>
                <a:ea typeface="ＭＳ Ｐゴシック" charset="-128"/>
              </a:rPr>
              <a:t/>
            </a:r>
            <a:br>
              <a:rPr lang="en-US" altLang="en-US">
                <a:latin typeface="Times New Roman" charset="0"/>
                <a:ea typeface="ＭＳ Ｐゴシック" charset="-128"/>
              </a:rPr>
            </a:br>
            <a:r>
              <a:rPr lang="en-US" altLang="en-US">
                <a:latin typeface="Times New Roman" charset="0"/>
                <a:ea typeface="ＭＳ Ｐゴシック" charset="-128"/>
              </a:rPr>
              <a:t/>
            </a:r>
            <a:br>
              <a:rPr lang="en-US" altLang="en-US">
                <a:latin typeface="Times New Roman" charset="0"/>
                <a:ea typeface="ＭＳ Ｐゴシック" charset="-128"/>
              </a:rPr>
            </a:br>
            <a:endParaRPr lang="en-US" altLang="en-US">
              <a:latin typeface="Times New Roman" charset="0"/>
              <a:ea typeface="ＭＳ Ｐゴシック" charset="-128"/>
            </a:endParaRPr>
          </a:p>
          <a:p>
            <a:r>
              <a:rPr lang="en-US" altLang="en-US">
                <a:latin typeface="Times New Roman" charset="0"/>
                <a:ea typeface="ＭＳ Ｐゴシック" charset="-128"/>
              </a:rPr>
              <a:t/>
            </a:r>
            <a:br>
              <a:rPr lang="en-US" altLang="en-US">
                <a:latin typeface="Times New Roman" charset="0"/>
                <a:ea typeface="ＭＳ Ｐゴシック" charset="-128"/>
              </a:rPr>
            </a:br>
            <a:r>
              <a:rPr lang="en-US" altLang="en-US">
                <a:latin typeface="Times New Roman" charset="0"/>
                <a:ea typeface="ＭＳ Ｐゴシック" charset="-128"/>
              </a:rPr>
              <a:t/>
            </a:r>
            <a:br>
              <a:rPr lang="en-US" altLang="en-US">
                <a:latin typeface="Times New Roman" charset="0"/>
                <a:ea typeface="ＭＳ Ｐゴシック" charset="-128"/>
              </a:rPr>
            </a:br>
            <a:r>
              <a:rPr lang="en-US" altLang="en-US">
                <a:latin typeface="Times New Roman" charset="0"/>
                <a:ea typeface="ＭＳ Ｐゴシック" charset="-128"/>
              </a:rPr>
              <a:t/>
            </a:r>
            <a:br>
              <a:rPr lang="en-US" altLang="en-US">
                <a:latin typeface="Times New Roman" charset="0"/>
                <a:ea typeface="ＭＳ Ｐゴシック" charset="-128"/>
              </a:rPr>
            </a:br>
            <a:endParaRPr lang="en-US" altLang="en-US">
              <a:latin typeface="Times New Roman" charset="0"/>
              <a:ea typeface="ＭＳ Ｐゴシック" charset="-128"/>
            </a:endParaRPr>
          </a:p>
          <a:p>
            <a:r>
              <a:rPr lang="en-US" altLang="en-US">
                <a:latin typeface="Times New Roman" charset="0"/>
                <a:ea typeface="ＭＳ Ｐゴシック" charset="-128"/>
              </a:rPr>
              <a:t/>
            </a:r>
            <a:br>
              <a:rPr lang="en-US" altLang="en-US">
                <a:latin typeface="Times New Roman" charset="0"/>
                <a:ea typeface="ＭＳ Ｐゴシック" charset="-128"/>
              </a:rPr>
            </a:br>
            <a:endParaRPr lang="en-US" altLang="en-US">
              <a:latin typeface="Times New Roman" charset="0"/>
              <a:ea typeface="ＭＳ Ｐゴシック" charset="-128"/>
            </a:endParaRPr>
          </a:p>
          <a:p>
            <a:r>
              <a:rPr lang="en-US" altLang="en-US">
                <a:latin typeface="Times New Roman" charset="0"/>
                <a:ea typeface="ＭＳ Ｐゴシック" charset="-128"/>
              </a:rPr>
              <a:t/>
            </a:r>
            <a:br>
              <a:rPr lang="en-US" altLang="en-US">
                <a:latin typeface="Times New Roman" charset="0"/>
                <a:ea typeface="ＭＳ Ｐゴシック" charset="-128"/>
              </a:rPr>
            </a:br>
            <a:r>
              <a:rPr lang="en-US" altLang="en-US">
                <a:latin typeface="Times New Roman" charset="0"/>
                <a:ea typeface="ＭＳ Ｐゴシック" charset="-128"/>
              </a:rPr>
              <a:t/>
            </a:r>
            <a:br>
              <a:rPr lang="en-US" altLang="en-US">
                <a:latin typeface="Times New Roman" charset="0"/>
                <a:ea typeface="ＭＳ Ｐゴシック" charset="-128"/>
              </a:rPr>
            </a:br>
            <a:r>
              <a:rPr lang="en-US" altLang="en-US">
                <a:latin typeface="Times New Roman" charset="0"/>
                <a:ea typeface="ＭＳ Ｐゴシック" charset="-128"/>
              </a:rPr>
              <a:t/>
            </a:r>
            <a:br>
              <a:rPr lang="en-US" altLang="en-US">
                <a:latin typeface="Times New Roman" charset="0"/>
                <a:ea typeface="ＭＳ Ｐゴシック" charset="-128"/>
              </a:rPr>
            </a:br>
            <a:endParaRPr lang="en-US" altLang="en-US">
              <a:latin typeface="Times New Roman" charset="0"/>
              <a:ea typeface="ＭＳ Ｐゴシック" charset="-128"/>
            </a:endParaRPr>
          </a:p>
          <a:p>
            <a:r>
              <a:rPr lang="en-US" altLang="en-US">
                <a:latin typeface="Times New Roman" charset="0"/>
                <a:ea typeface="ＭＳ Ｐゴシック" charset="-128"/>
              </a:rPr>
              <a:t/>
            </a:r>
            <a:br>
              <a:rPr lang="en-US" altLang="en-US">
                <a:latin typeface="Times New Roman" charset="0"/>
                <a:ea typeface="ＭＳ Ｐゴシック" charset="-128"/>
              </a:rPr>
            </a:br>
            <a:r>
              <a:rPr lang="en-US" altLang="en-US">
                <a:latin typeface="Times New Roman" charset="0"/>
                <a:ea typeface="ＭＳ Ｐゴシック" charset="-128"/>
              </a:rPr>
              <a:t/>
            </a:r>
            <a:br>
              <a:rPr lang="en-US" altLang="en-US">
                <a:latin typeface="Times New Roman" charset="0"/>
                <a:ea typeface="ＭＳ Ｐゴシック" charset="-128"/>
              </a:rPr>
            </a:br>
            <a:endParaRPr lang="en-US" altLang="en-US">
              <a:latin typeface="Times New Roman" charset="0"/>
              <a:ea typeface="ＭＳ Ｐゴシック" charset="-128"/>
            </a:endParaRPr>
          </a:p>
          <a:p>
            <a:r>
              <a:rPr lang="en-US" altLang="en-US">
                <a:latin typeface="Times New Roman" charset="0"/>
                <a:ea typeface="ＭＳ Ｐゴシック" charset="-128"/>
              </a:rPr>
              <a:t/>
            </a:r>
            <a:br>
              <a:rPr lang="en-US" altLang="en-US">
                <a:latin typeface="Times New Roman" charset="0"/>
                <a:ea typeface="ＭＳ Ｐゴシック" charset="-128"/>
              </a:rPr>
            </a:br>
            <a:endParaRPr lang="en-US" altLang="en-US">
              <a:latin typeface="Times New Roman" charset="0"/>
              <a:ea typeface="ＭＳ Ｐゴシック" charset="-128"/>
            </a:endParaRPr>
          </a:p>
          <a:p>
            <a:r>
              <a:rPr lang="en-US" altLang="en-US">
                <a:latin typeface="Times New Roman" charset="0"/>
                <a:ea typeface="ＭＳ Ｐゴシック" charset="-128"/>
              </a:rPr>
              <a:t/>
            </a:r>
            <a:br>
              <a:rPr lang="en-US" altLang="en-US">
                <a:latin typeface="Times New Roman" charset="0"/>
                <a:ea typeface="ＭＳ Ｐゴシック" charset="-128"/>
              </a:rPr>
            </a:br>
            <a:endParaRPr lang="en-US" altLang="en-US">
              <a:latin typeface="Times New Roman" charset="0"/>
              <a:ea typeface="ＭＳ Ｐゴシック" charset="-128"/>
            </a:endParaRPr>
          </a:p>
          <a:p>
            <a:r>
              <a:rPr lang="en-US" altLang="en-US">
                <a:latin typeface="Times New Roman" charset="0"/>
                <a:ea typeface="ＭＳ Ｐゴシック" charset="-128"/>
              </a:rPr>
              <a:t/>
            </a:r>
            <a:br>
              <a:rPr lang="en-US" altLang="en-US">
                <a:latin typeface="Times New Roman" charset="0"/>
                <a:ea typeface="ＭＳ Ｐゴシック" charset="-128"/>
              </a:rPr>
            </a:br>
            <a:r>
              <a:rPr lang="en-US" altLang="en-US">
                <a:latin typeface="Times New Roman" charset="0"/>
                <a:ea typeface="ＭＳ Ｐゴシック" charset="-128"/>
              </a:rPr>
              <a:t/>
            </a:r>
            <a:br>
              <a:rPr lang="en-US" altLang="en-US">
                <a:latin typeface="Times New Roman" charset="0"/>
                <a:ea typeface="ＭＳ Ｐゴシック" charset="-128"/>
              </a:rPr>
            </a:br>
            <a:r>
              <a:rPr lang="en-US" altLang="en-US">
                <a:latin typeface="Times New Roman" charset="0"/>
                <a:ea typeface="ＭＳ Ｐゴシック" charset="-128"/>
              </a:rPr>
              <a:t/>
            </a:r>
            <a:br>
              <a:rPr lang="en-US" altLang="en-US">
                <a:latin typeface="Times New Roman" charset="0"/>
                <a:ea typeface="ＭＳ Ｐゴシック" charset="-128"/>
              </a:rPr>
            </a:br>
            <a:endParaRPr lang="en-US" altLang="en-US">
              <a:latin typeface="Times New Roman" charset="0"/>
              <a:ea typeface="ＭＳ Ｐゴシック" charset="-128"/>
            </a:endParaRPr>
          </a:p>
          <a:p>
            <a:r>
              <a:rPr lang="en-US" altLang="en-US">
                <a:latin typeface="Times New Roman" charset="0"/>
                <a:ea typeface="ＭＳ Ｐゴシック" charset="-128"/>
              </a:rPr>
              <a:t/>
            </a:r>
            <a:br>
              <a:rPr lang="en-US" altLang="en-US">
                <a:latin typeface="Times New Roman" charset="0"/>
                <a:ea typeface="ＭＳ Ｐゴシック" charset="-128"/>
              </a:rPr>
            </a:br>
            <a:r>
              <a:rPr lang="en-US" altLang="en-US">
                <a:latin typeface="Times New Roman" charset="0"/>
                <a:ea typeface="ＭＳ Ｐゴシック" charset="-128"/>
              </a:rPr>
              <a:t/>
            </a:r>
            <a:br>
              <a:rPr lang="en-US" altLang="en-US">
                <a:latin typeface="Times New Roman" charset="0"/>
                <a:ea typeface="ＭＳ Ｐゴシック" charset="-128"/>
              </a:rPr>
            </a:br>
            <a:r>
              <a:rPr lang="en-US" altLang="en-US">
                <a:latin typeface="Times New Roman" charset="0"/>
                <a:ea typeface="ＭＳ Ｐゴシック" charset="-128"/>
              </a:rPr>
              <a:t/>
            </a:r>
            <a:br>
              <a:rPr lang="en-US" altLang="en-US">
                <a:latin typeface="Times New Roman" charset="0"/>
                <a:ea typeface="ＭＳ Ｐゴシック" charset="-128"/>
              </a:rPr>
            </a:br>
            <a:r>
              <a:rPr lang="en-US" altLang="en-US">
                <a:latin typeface="Times New Roman" charset="0"/>
                <a:ea typeface="ＭＳ Ｐゴシック" charset="-128"/>
              </a:rPr>
              <a:t/>
            </a:r>
            <a:br>
              <a:rPr lang="en-US" altLang="en-US">
                <a:latin typeface="Times New Roman" charset="0"/>
                <a:ea typeface="ＭＳ Ｐゴシック" charset="-128"/>
              </a:rPr>
            </a:br>
            <a:r>
              <a:rPr lang="en-US" altLang="en-US">
                <a:latin typeface="Times New Roman" charset="0"/>
                <a:ea typeface="ＭＳ Ｐゴシック" charset="-128"/>
              </a:rPr>
              <a:t/>
            </a:r>
            <a:br>
              <a:rPr lang="en-US" altLang="en-US">
                <a:latin typeface="Times New Roman" charset="0"/>
                <a:ea typeface="ＭＳ Ｐゴシック" charset="-128"/>
              </a:rPr>
            </a:br>
            <a:endParaRPr lang="en-US" altLang="en-US">
              <a:latin typeface="Times New Roman" charset="0"/>
              <a:ea typeface="ＭＳ Ｐゴシック" charset="-128"/>
            </a:endParaRPr>
          </a:p>
          <a:p>
            <a:r>
              <a:rPr lang="en-US" altLang="en-US">
                <a:latin typeface="Times New Roman" charset="0"/>
                <a:ea typeface="ＭＳ Ｐゴシック" charset="-128"/>
              </a:rPr>
              <a:t/>
            </a:r>
            <a:br>
              <a:rPr lang="en-US" altLang="en-US">
                <a:latin typeface="Times New Roman" charset="0"/>
                <a:ea typeface="ＭＳ Ｐゴシック" charset="-128"/>
              </a:rPr>
            </a:br>
            <a:endParaRPr lang="en-US" altLang="en-US">
              <a:latin typeface="Times New Roman" charset="0"/>
              <a:ea typeface="ＭＳ Ｐゴシック" charset="-128"/>
            </a:endParaRPr>
          </a:p>
          <a:p>
            <a:r>
              <a:rPr lang="en-US" altLang="en-US">
                <a:latin typeface="Times New Roman" charset="0"/>
                <a:ea typeface="ＭＳ Ｐゴシック" charset="-128"/>
              </a:rPr>
              <a:t/>
            </a:r>
            <a:br>
              <a:rPr lang="en-US" altLang="en-US">
                <a:latin typeface="Times New Roman" charset="0"/>
                <a:ea typeface="ＭＳ Ｐゴシック" charset="-128"/>
              </a:rPr>
            </a:br>
            <a:endParaRPr lang="en-US" altLang="en-US">
              <a:latin typeface="Times New Roman" charset="0"/>
              <a:ea typeface="ＭＳ Ｐゴシック" charset="-128"/>
            </a:endParaRPr>
          </a:p>
          <a:p>
            <a:r>
              <a:rPr lang="en-US" altLang="en-US">
                <a:latin typeface="Times New Roman" charset="0"/>
                <a:ea typeface="ＭＳ Ｐゴシック" charset="-128"/>
              </a:rPr>
              <a:t/>
            </a:r>
            <a:br>
              <a:rPr lang="en-US" altLang="en-US">
                <a:latin typeface="Times New Roman" charset="0"/>
                <a:ea typeface="ＭＳ Ｐゴシック" charset="-128"/>
              </a:rPr>
            </a:br>
            <a:endParaRPr lang="en-US" altLang="en-US">
              <a:latin typeface="Times New Roman" charset="0"/>
              <a:ea typeface="ＭＳ Ｐゴシック" charset="-128"/>
            </a:endParaRPr>
          </a:p>
          <a:p>
            <a:r>
              <a:rPr lang="en-US" altLang="en-US">
                <a:latin typeface="Times New Roman" charset="0"/>
                <a:ea typeface="ＭＳ Ｐゴシック" charset="-128"/>
              </a:rPr>
              <a:t/>
            </a:r>
            <a:br>
              <a:rPr lang="en-US" altLang="en-US">
                <a:latin typeface="Times New Roman" charset="0"/>
                <a:ea typeface="ＭＳ Ｐゴシック" charset="-128"/>
              </a:rPr>
            </a:br>
            <a:endParaRPr lang="en-US" altLang="en-US">
              <a:latin typeface="Times New Roman" charset="0"/>
              <a:ea typeface="ＭＳ Ｐゴシック" charset="-128"/>
            </a:endParaRPr>
          </a:p>
          <a:p>
            <a:r>
              <a:rPr lang="en-US" altLang="en-US">
                <a:latin typeface="Times New Roman" charset="0"/>
                <a:ea typeface="ＭＳ Ｐゴシック" charset="-128"/>
              </a:rPr>
              <a:t/>
            </a:r>
            <a:br>
              <a:rPr lang="en-US" altLang="en-US">
                <a:latin typeface="Times New Roman" charset="0"/>
                <a:ea typeface="ＭＳ Ｐゴシック" charset="-128"/>
              </a:rPr>
            </a:br>
            <a:endParaRPr lang="en-US" altLang="en-US">
              <a:latin typeface="Times New Roman" charset="0"/>
              <a:ea typeface="ＭＳ Ｐゴシック" charset="-128"/>
            </a:endParaRPr>
          </a:p>
          <a:p>
            <a:r>
              <a:rPr lang="en-US" altLang="en-US">
                <a:latin typeface="Times New Roman" charset="0"/>
                <a:ea typeface="ＭＳ Ｐゴシック" charset="-128"/>
              </a:rPr>
              <a:t/>
            </a:r>
            <a:br>
              <a:rPr lang="en-US" altLang="en-US">
                <a:latin typeface="Times New Roman" charset="0"/>
                <a:ea typeface="ＭＳ Ｐゴシック" charset="-128"/>
              </a:rPr>
            </a:br>
            <a:endParaRPr lang="en-US" altLang="en-US">
              <a:latin typeface="Times New Roman" charset="0"/>
              <a:ea typeface="ＭＳ Ｐゴシック" charset="-128"/>
            </a:endParaRPr>
          </a:p>
          <a:p>
            <a:r>
              <a:rPr lang="en-US" altLang="en-US">
                <a:latin typeface="Times New Roman" charset="0"/>
                <a:ea typeface="ＭＳ Ｐゴシック" charset="-128"/>
              </a:rPr>
              <a:t/>
            </a:r>
            <a:br>
              <a:rPr lang="en-US" altLang="en-US">
                <a:latin typeface="Times New Roman" charset="0"/>
                <a:ea typeface="ＭＳ Ｐゴシック" charset="-128"/>
              </a:rPr>
            </a:br>
            <a:endParaRPr lang="en-US" altLang="en-US">
              <a:latin typeface="Times New Roman" charset="0"/>
              <a:ea typeface="ＭＳ Ｐゴシック" charset="-128"/>
            </a:endParaRPr>
          </a:p>
          <a:p>
            <a:r>
              <a:rPr lang="en-US" altLang="en-US">
                <a:latin typeface="Times New Roman" charset="0"/>
                <a:ea typeface="ＭＳ Ｐゴシック" charset="-128"/>
              </a:rPr>
              <a:t/>
            </a:r>
            <a:br>
              <a:rPr lang="en-US" altLang="en-US">
                <a:latin typeface="Times New Roman" charset="0"/>
                <a:ea typeface="ＭＳ Ｐゴシック" charset="-128"/>
              </a:rPr>
            </a:br>
            <a:endParaRPr lang="en-US" altLang="en-US">
              <a:latin typeface="Times New Roman" charset="0"/>
              <a:ea typeface="ＭＳ Ｐゴシック" charset="-128"/>
            </a:endParaRPr>
          </a:p>
          <a:p>
            <a:r>
              <a:rPr lang="en-US" altLang="en-US">
                <a:latin typeface="Times New Roman" charset="0"/>
                <a:ea typeface="ＭＳ Ｐゴシック" charset="-128"/>
              </a:rPr>
              <a:t/>
            </a:r>
            <a:br>
              <a:rPr lang="en-US" altLang="en-US">
                <a:latin typeface="Times New Roman" charset="0"/>
                <a:ea typeface="ＭＳ Ｐゴシック" charset="-128"/>
              </a:rPr>
            </a:br>
            <a:endParaRPr lang="en-US" altLang="en-US">
              <a:latin typeface="Times New Roman" charset="0"/>
              <a:ea typeface="ＭＳ Ｐゴシック" charset="-128"/>
            </a:endParaRPr>
          </a:p>
          <a:p>
            <a:r>
              <a:rPr lang="en-US" altLang="en-US">
                <a:latin typeface="Times New Roman" charset="0"/>
                <a:ea typeface="ＭＳ Ｐゴシック" charset="-128"/>
              </a:rPr>
              <a:t/>
            </a:r>
            <a:br>
              <a:rPr lang="en-US" altLang="en-US">
                <a:latin typeface="Times New Roman" charset="0"/>
                <a:ea typeface="ＭＳ Ｐゴシック" charset="-128"/>
              </a:rPr>
            </a:br>
            <a:endParaRPr lang="en-US" altLang="en-US">
              <a:latin typeface="Times New Roman" charset="0"/>
              <a:ea typeface="ＭＳ Ｐゴシック" charset="-128"/>
            </a:endParaRPr>
          </a:p>
          <a:p>
            <a:r>
              <a:rPr lang="en-US" altLang="en-US">
                <a:latin typeface="Times New Roman" charset="0"/>
                <a:ea typeface="ＭＳ Ｐゴシック" charset="-128"/>
              </a:rPr>
              <a:t/>
            </a:r>
            <a:br>
              <a:rPr lang="en-US" altLang="en-US">
                <a:latin typeface="Times New Roman" charset="0"/>
                <a:ea typeface="ＭＳ Ｐゴシック" charset="-128"/>
              </a:rPr>
            </a:br>
            <a:endParaRPr lang="en-US" altLang="en-US">
              <a:latin typeface="Times New Roman" charset="0"/>
              <a:ea typeface="ＭＳ Ｐゴシック" charset="-128"/>
            </a:endParaRPr>
          </a:p>
          <a:p>
            <a:r>
              <a:rPr lang="en-US" altLang="en-US">
                <a:latin typeface="Times New Roman" charset="0"/>
                <a:ea typeface="ＭＳ Ｐゴシック" charset="-128"/>
              </a:rPr>
              <a:t/>
            </a:r>
            <a:br>
              <a:rPr lang="en-US" altLang="en-US">
                <a:latin typeface="Times New Roman" charset="0"/>
                <a:ea typeface="ＭＳ Ｐゴシック" charset="-128"/>
              </a:rPr>
            </a:br>
            <a:endParaRPr lang="en-US" altLang="en-US">
              <a:latin typeface="Times New Roman" charset="0"/>
              <a:ea typeface="ＭＳ Ｐゴシック" charset="-128"/>
            </a:endParaRPr>
          </a:p>
          <a:p>
            <a:r>
              <a:rPr lang="en-US" altLang="en-US">
                <a:latin typeface="Times New Roman" charset="0"/>
                <a:ea typeface="ＭＳ Ｐゴシック" charset="-128"/>
              </a:rPr>
              <a:t/>
            </a:r>
            <a:br>
              <a:rPr lang="en-US" altLang="en-US">
                <a:latin typeface="Times New Roman" charset="0"/>
                <a:ea typeface="ＭＳ Ｐゴシック" charset="-128"/>
              </a:rPr>
            </a:br>
            <a:endParaRPr lang="en-US" altLang="en-US">
              <a:latin typeface="Times New Roman" charset="0"/>
              <a:ea typeface="ＭＳ Ｐゴシック" charset="-128"/>
            </a:endParaRPr>
          </a:p>
          <a:p>
            <a:r>
              <a:rPr lang="en-US" altLang="en-US">
                <a:latin typeface="Times New Roman" charset="0"/>
                <a:ea typeface="ＭＳ Ｐゴシック" charset="-128"/>
              </a:rPr>
              <a:t/>
            </a:r>
            <a:br>
              <a:rPr lang="en-US" altLang="en-US">
                <a:latin typeface="Times New Roman" charset="0"/>
                <a:ea typeface="ＭＳ Ｐゴシック" charset="-128"/>
              </a:rPr>
            </a:br>
            <a:endParaRPr lang="en-US" altLang="en-US">
              <a:latin typeface="Times New Roman" charset="0"/>
              <a:ea typeface="ＭＳ Ｐゴシック" charset="-128"/>
            </a:endParaRPr>
          </a:p>
          <a:p>
            <a:r>
              <a:rPr lang="en-US" altLang="en-US">
                <a:latin typeface="Times New Roman" charset="0"/>
                <a:ea typeface="ＭＳ Ｐゴシック" charset="-128"/>
              </a:rPr>
              <a:t/>
            </a:r>
            <a:br>
              <a:rPr lang="en-US" altLang="en-US">
                <a:latin typeface="Times New Roman" charset="0"/>
                <a:ea typeface="ＭＳ Ｐゴシック" charset="-128"/>
              </a:rPr>
            </a:br>
            <a:r>
              <a:rPr lang="en-US" altLang="en-US">
                <a:latin typeface="Times New Roman" charset="0"/>
                <a:ea typeface="ＭＳ Ｐゴシック" charset="-128"/>
              </a:rPr>
              <a:t/>
            </a:r>
            <a:br>
              <a:rPr lang="en-US" altLang="en-US">
                <a:latin typeface="Times New Roman" charset="0"/>
                <a:ea typeface="ＭＳ Ｐゴシック" charset="-128"/>
              </a:rPr>
            </a:br>
            <a:r>
              <a:rPr lang="en-US" altLang="en-US">
                <a:latin typeface="Times New Roman" charset="0"/>
                <a:ea typeface="ＭＳ Ｐゴシック" charset="-128"/>
              </a:rPr>
              <a:t/>
            </a:r>
            <a:br>
              <a:rPr lang="en-US" altLang="en-US">
                <a:latin typeface="Times New Roman" charset="0"/>
                <a:ea typeface="ＭＳ Ｐゴシック" charset="-128"/>
              </a:rPr>
            </a:br>
            <a:endParaRPr lang="en-US" altLang="en-US">
              <a:latin typeface="Times New Roman" charset="0"/>
              <a:ea typeface="ＭＳ Ｐゴシック" charset="-128"/>
            </a:endParaRPr>
          </a:p>
          <a:p>
            <a:r>
              <a:rPr lang="en-US" altLang="en-US">
                <a:latin typeface="Times New Roman" charset="0"/>
                <a:ea typeface="ＭＳ Ｐゴシック" charset="-128"/>
              </a:rPr>
              <a:t/>
            </a:r>
            <a:br>
              <a:rPr lang="en-US" altLang="en-US">
                <a:latin typeface="Times New Roman" charset="0"/>
                <a:ea typeface="ＭＳ Ｐゴシック" charset="-128"/>
              </a:rPr>
            </a:br>
            <a:r>
              <a:rPr lang="en-US" altLang="en-US">
                <a:latin typeface="Times New Roman" charset="0"/>
                <a:ea typeface="ＭＳ Ｐゴシック" charset="-128"/>
              </a:rPr>
              <a:t/>
            </a:r>
            <a:br>
              <a:rPr lang="en-US" altLang="en-US">
                <a:latin typeface="Times New Roman" charset="0"/>
                <a:ea typeface="ＭＳ Ｐゴシック" charset="-128"/>
              </a:rPr>
            </a:br>
            <a:r>
              <a:rPr lang="en-US" altLang="en-US">
                <a:latin typeface="Times New Roman" charset="0"/>
                <a:ea typeface="ＭＳ Ｐゴシック" charset="-128"/>
              </a:rPr>
              <a:t/>
            </a:r>
            <a:br>
              <a:rPr lang="en-US" altLang="en-US">
                <a:latin typeface="Times New Roman" charset="0"/>
                <a:ea typeface="ＭＳ Ｐゴシック" charset="-128"/>
              </a:rPr>
            </a:br>
            <a:r>
              <a:rPr lang="en-US" altLang="en-US">
                <a:latin typeface="Times New Roman" charset="0"/>
                <a:ea typeface="ＭＳ Ｐゴシック" charset="-128"/>
              </a:rPr>
              <a:t/>
            </a:r>
            <a:br>
              <a:rPr lang="en-US" altLang="en-US">
                <a:latin typeface="Times New Roman" charset="0"/>
                <a:ea typeface="ＭＳ Ｐゴシック" charset="-128"/>
              </a:rPr>
            </a:br>
            <a:endParaRPr lang="en-US" altLang="en-US">
              <a:latin typeface="Times New Roman" charset="0"/>
              <a:ea typeface="ＭＳ Ｐゴシック" charset="-128"/>
            </a:endParaRPr>
          </a:p>
          <a:p>
            <a:r>
              <a:rPr lang="en-US" altLang="en-US">
                <a:latin typeface="Times New Roman" charset="0"/>
                <a:ea typeface="ＭＳ Ｐゴシック" charset="-128"/>
              </a:rPr>
              <a:t/>
            </a:r>
            <a:br>
              <a:rPr lang="en-US" altLang="en-US">
                <a:latin typeface="Times New Roman" charset="0"/>
                <a:ea typeface="ＭＳ Ｐゴシック" charset="-128"/>
              </a:rPr>
            </a:br>
            <a:endParaRPr lang="en-US" altLang="en-US">
              <a:latin typeface="Times New Roman" charset="0"/>
              <a:ea typeface="ＭＳ Ｐゴシック" charset="-128"/>
            </a:endParaRPr>
          </a:p>
          <a:p>
            <a:r>
              <a:rPr lang="en-US" altLang="en-US">
                <a:latin typeface="Times New Roman" charset="0"/>
                <a:ea typeface="ＭＳ Ｐゴシック" charset="-128"/>
              </a:rPr>
              <a:t/>
            </a:r>
            <a:br>
              <a:rPr lang="en-US" altLang="en-US">
                <a:latin typeface="Times New Roman" charset="0"/>
                <a:ea typeface="ＭＳ Ｐゴシック" charset="-128"/>
              </a:rPr>
            </a:br>
            <a:endParaRPr lang="en-US" altLang="en-US">
              <a:latin typeface="Times New Roman" charset="0"/>
              <a:ea typeface="ＭＳ Ｐゴシック" charset="-128"/>
            </a:endParaRPr>
          </a:p>
          <a:p>
            <a:r>
              <a:rPr lang="en-US" altLang="en-US">
                <a:latin typeface="Times New Roman" charset="0"/>
                <a:ea typeface="ＭＳ Ｐゴシック" charset="-128"/>
              </a:rPr>
              <a:t/>
            </a:r>
            <a:br>
              <a:rPr lang="en-US" altLang="en-US">
                <a:latin typeface="Times New Roman" charset="0"/>
                <a:ea typeface="ＭＳ Ｐゴシック" charset="-128"/>
              </a:rPr>
            </a:br>
            <a:r>
              <a:rPr lang="en-US" altLang="en-US">
                <a:latin typeface="Times New Roman" charset="0"/>
                <a:ea typeface="ＭＳ Ｐゴシック" charset="-128"/>
              </a:rPr>
              <a:t/>
            </a:r>
            <a:br>
              <a:rPr lang="en-US" altLang="en-US">
                <a:latin typeface="Times New Roman" charset="0"/>
                <a:ea typeface="ＭＳ Ｐゴシック" charset="-128"/>
              </a:rPr>
            </a:br>
            <a:r>
              <a:rPr lang="en-US" altLang="en-US">
                <a:latin typeface="Times New Roman" charset="0"/>
                <a:ea typeface="ＭＳ Ｐゴシック" charset="-128"/>
              </a:rPr>
              <a:t/>
            </a:r>
            <a:br>
              <a:rPr lang="en-US" altLang="en-US">
                <a:latin typeface="Times New Roman" charset="0"/>
                <a:ea typeface="ＭＳ Ｐゴシック" charset="-128"/>
              </a:rPr>
            </a:br>
            <a:endParaRPr lang="en-US" altLang="en-US">
              <a:latin typeface="Times New Roman" charset="0"/>
              <a:ea typeface="ＭＳ Ｐゴシック" charset="-128"/>
            </a:endParaRPr>
          </a:p>
          <a:p>
            <a:r>
              <a:rPr lang="en-US" altLang="en-US">
                <a:latin typeface="Times New Roman" charset="0"/>
                <a:ea typeface="ＭＳ Ｐゴシック" charset="-128"/>
              </a:rPr>
              <a:t/>
            </a:r>
            <a:br>
              <a:rPr lang="en-US" altLang="en-US">
                <a:latin typeface="Times New Roman" charset="0"/>
                <a:ea typeface="ＭＳ Ｐゴシック" charset="-128"/>
              </a:rPr>
            </a:br>
            <a:endParaRPr lang="en-US" altLang="en-US">
              <a:latin typeface="Times New Roman" charset="0"/>
              <a:ea typeface="ＭＳ Ｐゴシック" charset="-128"/>
            </a:endParaRPr>
          </a:p>
          <a:p>
            <a:r>
              <a:rPr lang="en-US" altLang="en-US">
                <a:latin typeface="Times New Roman" charset="0"/>
                <a:ea typeface="ＭＳ Ｐゴシック" charset="-128"/>
              </a:rPr>
              <a:t/>
            </a:r>
            <a:br>
              <a:rPr lang="en-US" altLang="en-US">
                <a:latin typeface="Times New Roman" charset="0"/>
                <a:ea typeface="ＭＳ Ｐゴシック" charset="-128"/>
              </a:rPr>
            </a:br>
            <a:endParaRPr lang="en-US" altLang="en-US">
              <a:latin typeface="Times New Roman" charset="0"/>
              <a:ea typeface="ＭＳ Ｐゴシック" charset="-128"/>
            </a:endParaRPr>
          </a:p>
          <a:p>
            <a:r>
              <a:rPr lang="en-US" altLang="en-US">
                <a:latin typeface="Times New Roman" charset="0"/>
                <a:ea typeface="ＭＳ Ｐゴシック" charset="-128"/>
              </a:rPr>
              <a:t>2 collaborators uploaded </a:t>
            </a:r>
          </a:p>
          <a:p>
            <a:r>
              <a:rPr lang="en-US" altLang="en-US">
                <a:latin typeface="Times New Roman" charset="0"/>
                <a:ea typeface="ＭＳ Ｐゴシック" charset="-128"/>
              </a:rPr>
              <a:t>Most recently uploaded February 21, 2016 at 6:10 PM by BRUCE FISCHER </a:t>
            </a:r>
          </a:p>
        </p:txBody>
      </p:sp>
      <p:sp>
        <p:nvSpPr>
          <p:cNvPr id="40963"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charset="0"/>
                <a:ea typeface="ＭＳ Ｐゴシック" charset="-128"/>
              </a:defRPr>
            </a:lvl1pPr>
            <a:lvl2pPr marL="742950" indent="-285750">
              <a:spcBef>
                <a:spcPct val="30000"/>
              </a:spcBef>
              <a:defRPr sz="1200">
                <a:solidFill>
                  <a:schemeClr val="tx1"/>
                </a:solidFill>
                <a:latin typeface="Times New Roman" charset="0"/>
                <a:ea typeface="ＭＳ Ｐゴシック" charset="-128"/>
              </a:defRPr>
            </a:lvl2pPr>
            <a:lvl3pPr marL="1143000" indent="-228600">
              <a:spcBef>
                <a:spcPct val="30000"/>
              </a:spcBef>
              <a:defRPr sz="1200">
                <a:solidFill>
                  <a:schemeClr val="tx1"/>
                </a:solidFill>
                <a:latin typeface="Times New Roman" charset="0"/>
                <a:ea typeface="ＭＳ Ｐゴシック" charset="-128"/>
              </a:defRPr>
            </a:lvl3pPr>
            <a:lvl4pPr marL="1600200" indent="-228600">
              <a:spcBef>
                <a:spcPct val="30000"/>
              </a:spcBef>
              <a:defRPr sz="1200">
                <a:solidFill>
                  <a:schemeClr val="tx1"/>
                </a:solidFill>
                <a:latin typeface="Times New Roman" charset="0"/>
                <a:ea typeface="ＭＳ Ｐゴシック" charset="-128"/>
              </a:defRPr>
            </a:lvl4pPr>
            <a:lvl5pPr marL="2057400" indent="-228600">
              <a:spcBef>
                <a:spcPct val="30000"/>
              </a:spcBef>
              <a:defRPr sz="1200">
                <a:solidFill>
                  <a:schemeClr val="tx1"/>
                </a:solidFill>
                <a:latin typeface="Times New Roman" charset="0"/>
                <a:ea typeface="ＭＳ Ｐゴシック" charset="-128"/>
              </a:defRPr>
            </a:lvl5pPr>
            <a:lvl6pPr marL="2514600" indent="-228600" eaLnBrk="0" fontAlgn="base" hangingPunct="0">
              <a:spcBef>
                <a:spcPct val="30000"/>
              </a:spcBef>
              <a:spcAft>
                <a:spcPct val="0"/>
              </a:spcAft>
              <a:defRPr sz="1200">
                <a:solidFill>
                  <a:schemeClr val="tx1"/>
                </a:solidFill>
                <a:latin typeface="Times New Roman" charset="0"/>
                <a:ea typeface="ＭＳ Ｐゴシック" charset="-128"/>
              </a:defRPr>
            </a:lvl6pPr>
            <a:lvl7pPr marL="2971800" indent="-228600" eaLnBrk="0" fontAlgn="base" hangingPunct="0">
              <a:spcBef>
                <a:spcPct val="30000"/>
              </a:spcBef>
              <a:spcAft>
                <a:spcPct val="0"/>
              </a:spcAft>
              <a:defRPr sz="1200">
                <a:solidFill>
                  <a:schemeClr val="tx1"/>
                </a:solidFill>
                <a:latin typeface="Times New Roman" charset="0"/>
                <a:ea typeface="ＭＳ Ｐゴシック" charset="-128"/>
              </a:defRPr>
            </a:lvl7pPr>
            <a:lvl8pPr marL="3429000" indent="-228600" eaLnBrk="0" fontAlgn="base" hangingPunct="0">
              <a:spcBef>
                <a:spcPct val="30000"/>
              </a:spcBef>
              <a:spcAft>
                <a:spcPct val="0"/>
              </a:spcAft>
              <a:defRPr sz="1200">
                <a:solidFill>
                  <a:schemeClr val="tx1"/>
                </a:solidFill>
                <a:latin typeface="Times New Roman" charset="0"/>
                <a:ea typeface="ＭＳ Ｐゴシック" charset="-128"/>
              </a:defRPr>
            </a:lvl8pPr>
            <a:lvl9pPr marL="3886200" indent="-228600" eaLnBrk="0" fontAlgn="base" hangingPunct="0">
              <a:spcBef>
                <a:spcPct val="30000"/>
              </a:spcBef>
              <a:spcAft>
                <a:spcPct val="0"/>
              </a:spcAft>
              <a:defRPr sz="1200">
                <a:solidFill>
                  <a:schemeClr val="tx1"/>
                </a:solidFill>
                <a:latin typeface="Times New Roman" charset="0"/>
                <a:ea typeface="ＭＳ Ｐゴシック" charset="-128"/>
              </a:defRPr>
            </a:lvl9pPr>
          </a:lstStyle>
          <a:p>
            <a:pPr>
              <a:spcBef>
                <a:spcPct val="0"/>
              </a:spcBef>
            </a:pPr>
            <a:fld id="{BF65927D-D204-5948-8948-ABD019B51844}" type="slidenum">
              <a:rPr lang="en-US" altLang="en-US" sz="1300"/>
              <a:pPr>
                <a:spcBef>
                  <a:spcPct val="0"/>
                </a:spcBef>
              </a:pPr>
              <a:t>35</a:t>
            </a:fld>
            <a:endParaRPr lang="en-US" altLang="en-US" sz="1300"/>
          </a:p>
        </p:txBody>
      </p:sp>
    </p:spTree>
    <p:extLst>
      <p:ext uri="{BB962C8B-B14F-4D97-AF65-F5344CB8AC3E}">
        <p14:creationId xmlns:p14="http://schemas.microsoft.com/office/powerpoint/2010/main" val="1983055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Slide Image Placeholder 1"/>
          <p:cNvSpPr>
            <a:spLocks noGrp="1" noRot="1" noChangeAspect="1" noTextEdit="1"/>
          </p:cNvSpPr>
          <p:nvPr>
            <p:ph type="sldImg"/>
          </p:nvPr>
        </p:nvSpPr>
        <p:spPr>
          <a:ln/>
        </p:spPr>
      </p:sp>
      <p:sp>
        <p:nvSpPr>
          <p:cNvPr id="12290"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en-US" altLang="en-US" dirty="0">
                <a:latin typeface="Helvetica" charset="0"/>
                <a:ea typeface="ＭＳ Ｐゴシック" charset="-128"/>
                <a:sym typeface="Helvetica" charset="0"/>
              </a:rPr>
              <a:t>Spark isn't a data store as it has to connect to other relational, non relational data stores, as well as handling data at rest and data on the fly (streams of data  Other than the  doesn't</a:t>
            </a:r>
            <a:r>
              <a:rPr lang="ja-JP" altLang="en-US">
                <a:latin typeface="Helvetica" charset="0"/>
                <a:ea typeface="ＭＳ Ｐゴシック" charset="-128"/>
                <a:sym typeface="Helvetica" charset="0"/>
              </a:rPr>
              <a:t>’</a:t>
            </a:r>
            <a:r>
              <a:rPr lang="en-US" altLang="ja-JP" dirty="0">
                <a:latin typeface="Helvetica" charset="0"/>
                <a:ea typeface="ＭＳ Ｐゴシック" charset="-128"/>
                <a:sym typeface="Helvetica" charset="0"/>
              </a:rPr>
              <a:t>t have its own. </a:t>
            </a:r>
          </a:p>
          <a:p>
            <a:pPr eaLnBrk="1" hangingPunct="1">
              <a:spcBef>
                <a:spcPct val="0"/>
              </a:spcBef>
            </a:pPr>
            <a:r>
              <a:rPr lang="en-US" altLang="en-US" dirty="0">
                <a:latin typeface="Helvetica" charset="0"/>
                <a:ea typeface="ＭＳ Ｐゴシック" charset="-128"/>
                <a:sym typeface="Helvetica" charset="0"/>
              </a:rPr>
              <a:t>Spark isn't only for Spark is a separate stand-alone system or service </a:t>
            </a:r>
          </a:p>
          <a:p>
            <a:r>
              <a:rPr lang="en-US" altLang="en-US" dirty="0">
                <a:latin typeface="Helvetica" charset="0"/>
                <a:ea typeface="ＭＳ Ｐゴシック" charset="-128"/>
                <a:sym typeface="Helvetica" charset="0"/>
              </a:rPr>
              <a:t>Spark isn't only for Hadoop as it can be used without Hadoop as well, and to process and analyze data sources in other data sources like </a:t>
            </a:r>
            <a:r>
              <a:rPr lang="en-US" altLang="en-US" dirty="0" err="1">
                <a:latin typeface="Helvetica" charset="0"/>
                <a:ea typeface="ＭＳ Ｐゴシック" charset="-128"/>
                <a:sym typeface="Helvetica" charset="0"/>
              </a:rPr>
              <a:t>DashDB</a:t>
            </a:r>
            <a:r>
              <a:rPr lang="en-US" altLang="en-US">
                <a:latin typeface="Helvetica" charset="0"/>
                <a:ea typeface="ＭＳ Ｐゴシック" charset="-128"/>
                <a:sym typeface="Helvetica" charset="0"/>
              </a:rPr>
              <a:t>, any relationship database, Cloudant, Cassandra and Amazon S3. </a:t>
            </a:r>
          </a:p>
          <a:p>
            <a:r>
              <a:rPr lang="en-US" altLang="en-US">
                <a:latin typeface="Helvetica" charset="0"/>
                <a:ea typeface="ＭＳ Ｐゴシック" charset="-128"/>
                <a:sym typeface="Helvetica" charset="0"/>
              </a:rPr>
              <a:t>Spark isn't only </a:t>
            </a:r>
            <a:r>
              <a:rPr lang="en-US" altLang="en-US">
                <a:latin typeface="Times New Roman" charset="0"/>
                <a:ea typeface="ＭＳ Ｐゴシック" charset="-128"/>
              </a:rPr>
              <a:t>for machine learning – Spark includes machine learning and does it very well, but it can handle much broader tasks equally well</a:t>
            </a:r>
            <a:endParaRPr lang="en-US" altLang="en-US">
              <a:latin typeface="Helvetica" charset="0"/>
              <a:ea typeface="ＭＳ Ｐゴシック" charset="-128"/>
              <a:sym typeface="Helvetica" charset="0"/>
            </a:endParaRPr>
          </a:p>
          <a:p>
            <a:r>
              <a:rPr lang="en-US" altLang="en-US">
                <a:latin typeface="Helvetica" charset="0"/>
                <a:ea typeface="ＭＳ Ｐゴシック" charset="-128"/>
                <a:sym typeface="Helvetica" charset="0"/>
              </a:rPr>
              <a:t>Spark isn't a</a:t>
            </a:r>
            <a:r>
              <a:rPr lang="en-US" altLang="en-US">
                <a:latin typeface="Times New Roman" charset="0"/>
                <a:ea typeface="ＭＳ Ｐゴシック" charset="-128"/>
              </a:rPr>
              <a:t> replacement for Streams – Spark Streaming is micro-batching, not true streaming, and cannot handle the real-time complex event processing that true streams do in version 1.6</a:t>
            </a:r>
          </a:p>
          <a:p>
            <a:pPr eaLnBrk="1" hangingPunct="1">
              <a:spcBef>
                <a:spcPct val="0"/>
              </a:spcBef>
            </a:pPr>
            <a:r>
              <a:rPr lang="en-US" altLang="en-US">
                <a:latin typeface="Helvetica" charset="0"/>
                <a:ea typeface="ＭＳ Ｐゴシック" charset="-128"/>
                <a:sym typeface="Helvetica" charset="0"/>
              </a:rPr>
              <a:t>IBM</a:t>
            </a:r>
            <a:r>
              <a:rPr lang="ja-JP" altLang="en-US">
                <a:latin typeface="Helvetica" charset="0"/>
                <a:ea typeface="ＭＳ Ｐゴシック" charset="-128"/>
                <a:sym typeface="Helvetica" charset="0"/>
              </a:rPr>
              <a:t>’</a:t>
            </a:r>
            <a:r>
              <a:rPr lang="en-US" altLang="ja-JP">
                <a:latin typeface="Helvetica" charset="0"/>
                <a:ea typeface="ＭＳ Ｐゴシック" charset="-128"/>
                <a:sym typeface="Helvetica" charset="0"/>
              </a:rPr>
              <a:t>s objective is that we offer our customers the power of Spark in whichever way they want to leverage it. So Spark and Hadoop coexist in our portfolio, and IBM is committed to advancing Hadoop and using Spark to enhance the value of the information inside of Hadoop.   For existing BigInsights customers or Hadoop adopter customers, it</a:t>
            </a:r>
            <a:r>
              <a:rPr lang="ja-JP" altLang="en-US">
                <a:latin typeface="Helvetica" charset="0"/>
                <a:ea typeface="ＭＳ Ｐゴシック" charset="-128"/>
                <a:sym typeface="Helvetica" charset="0"/>
              </a:rPr>
              <a:t>’</a:t>
            </a:r>
            <a:r>
              <a:rPr lang="en-US" altLang="ja-JP">
                <a:latin typeface="Helvetica" charset="0"/>
                <a:ea typeface="ＭＳ Ｐゴシック" charset="-128"/>
                <a:sym typeface="Helvetica" charset="0"/>
              </a:rPr>
              <a:t>s not an either-or situation; Spark can be used to analyze information in Hadoop, exploiting the investments made to put data there. For existing BigInsights customers or Hadoop adopter customers, it</a:t>
            </a:r>
            <a:r>
              <a:rPr lang="ja-JP" altLang="en-US">
                <a:latin typeface="Helvetica" charset="0"/>
                <a:ea typeface="ＭＳ Ｐゴシック" charset="-128"/>
                <a:sym typeface="Helvetica" charset="0"/>
              </a:rPr>
              <a:t>’</a:t>
            </a:r>
            <a:r>
              <a:rPr lang="en-US" altLang="ja-JP">
                <a:latin typeface="Helvetica" charset="0"/>
                <a:ea typeface="ＭＳ Ｐゴシック" charset="-128"/>
                <a:sym typeface="Helvetica" charset="0"/>
              </a:rPr>
              <a:t>s not an either-or situation; Spark can be used to analyze information in Hadoop, exploiting the investments made to put data there. </a:t>
            </a:r>
          </a:p>
          <a:p>
            <a:pPr eaLnBrk="1" hangingPunct="1">
              <a:spcBef>
                <a:spcPct val="0"/>
              </a:spcBef>
            </a:pPr>
            <a:endParaRPr lang="en-US" altLang="ja-JP">
              <a:latin typeface="Helvetica" charset="0"/>
              <a:ea typeface="ＭＳ Ｐゴシック" charset="-128"/>
              <a:sym typeface="Helvetica" charset="0"/>
            </a:endParaRPr>
          </a:p>
          <a:p>
            <a:pPr eaLnBrk="1" hangingPunct="1">
              <a:spcBef>
                <a:spcPct val="0"/>
              </a:spcBef>
            </a:pPr>
            <a:r>
              <a:rPr lang="en-US" altLang="ja-JP">
                <a:latin typeface="Helvetica" charset="0"/>
                <a:ea typeface="ＭＳ Ｐゴシック" charset="-128"/>
                <a:sym typeface="Helvetica" charset="0"/>
              </a:rPr>
              <a:t>True multi purpose MPP (Massively Parallel Platform)</a:t>
            </a:r>
          </a:p>
          <a:p>
            <a:pPr eaLnBrk="1" hangingPunct="1">
              <a:spcBef>
                <a:spcPct val="0"/>
              </a:spcBef>
            </a:pPr>
            <a:endParaRPr lang="en-US" altLang="en-US">
              <a:latin typeface="Helvetica" charset="0"/>
              <a:ea typeface="ＭＳ Ｐゴシック" charset="-128"/>
              <a:sym typeface="Helvetica" charset="0"/>
            </a:endParaRPr>
          </a:p>
          <a:p>
            <a:pPr eaLnBrk="1" hangingPunct="1"/>
            <a:endParaRPr lang="en-US" altLang="en-US">
              <a:latin typeface="Helvetica" charset="0"/>
              <a:ea typeface="ＭＳ Ｐゴシック" charset="-128"/>
            </a:endParaRPr>
          </a:p>
        </p:txBody>
      </p:sp>
      <p:sp>
        <p:nvSpPr>
          <p:cNvPr id="12291" name="Slide Number Placeholder 4"/>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charset="0"/>
                <a:ea typeface="ＭＳ Ｐゴシック" charset="-128"/>
              </a:defRPr>
            </a:lvl1pPr>
            <a:lvl2pPr marL="742950" indent="-285750">
              <a:spcBef>
                <a:spcPct val="30000"/>
              </a:spcBef>
              <a:defRPr sz="1200">
                <a:solidFill>
                  <a:schemeClr val="tx1"/>
                </a:solidFill>
                <a:latin typeface="Times New Roman" charset="0"/>
                <a:ea typeface="ＭＳ Ｐゴシック" charset="-128"/>
              </a:defRPr>
            </a:lvl2pPr>
            <a:lvl3pPr marL="1143000" indent="-228600">
              <a:spcBef>
                <a:spcPct val="30000"/>
              </a:spcBef>
              <a:defRPr sz="1200">
                <a:solidFill>
                  <a:schemeClr val="tx1"/>
                </a:solidFill>
                <a:latin typeface="Times New Roman" charset="0"/>
                <a:ea typeface="ＭＳ Ｐゴシック" charset="-128"/>
              </a:defRPr>
            </a:lvl3pPr>
            <a:lvl4pPr marL="1600200" indent="-228600">
              <a:spcBef>
                <a:spcPct val="30000"/>
              </a:spcBef>
              <a:defRPr sz="1200">
                <a:solidFill>
                  <a:schemeClr val="tx1"/>
                </a:solidFill>
                <a:latin typeface="Times New Roman" charset="0"/>
                <a:ea typeface="ＭＳ Ｐゴシック" charset="-128"/>
              </a:defRPr>
            </a:lvl4pPr>
            <a:lvl5pPr marL="2057400" indent="-228600">
              <a:spcBef>
                <a:spcPct val="30000"/>
              </a:spcBef>
              <a:defRPr sz="1200">
                <a:solidFill>
                  <a:schemeClr val="tx1"/>
                </a:solidFill>
                <a:latin typeface="Times New Roman" charset="0"/>
                <a:ea typeface="ＭＳ Ｐゴシック" charset="-128"/>
              </a:defRPr>
            </a:lvl5pPr>
            <a:lvl6pPr marL="2514600" indent="-228600" eaLnBrk="0" fontAlgn="base" hangingPunct="0">
              <a:spcBef>
                <a:spcPct val="30000"/>
              </a:spcBef>
              <a:spcAft>
                <a:spcPct val="0"/>
              </a:spcAft>
              <a:defRPr sz="1200">
                <a:solidFill>
                  <a:schemeClr val="tx1"/>
                </a:solidFill>
                <a:latin typeface="Times New Roman" charset="0"/>
                <a:ea typeface="ＭＳ Ｐゴシック" charset="-128"/>
              </a:defRPr>
            </a:lvl6pPr>
            <a:lvl7pPr marL="2971800" indent="-228600" eaLnBrk="0" fontAlgn="base" hangingPunct="0">
              <a:spcBef>
                <a:spcPct val="30000"/>
              </a:spcBef>
              <a:spcAft>
                <a:spcPct val="0"/>
              </a:spcAft>
              <a:defRPr sz="1200">
                <a:solidFill>
                  <a:schemeClr val="tx1"/>
                </a:solidFill>
                <a:latin typeface="Times New Roman" charset="0"/>
                <a:ea typeface="ＭＳ Ｐゴシック" charset="-128"/>
              </a:defRPr>
            </a:lvl7pPr>
            <a:lvl8pPr marL="3429000" indent="-228600" eaLnBrk="0" fontAlgn="base" hangingPunct="0">
              <a:spcBef>
                <a:spcPct val="30000"/>
              </a:spcBef>
              <a:spcAft>
                <a:spcPct val="0"/>
              </a:spcAft>
              <a:defRPr sz="1200">
                <a:solidFill>
                  <a:schemeClr val="tx1"/>
                </a:solidFill>
                <a:latin typeface="Times New Roman" charset="0"/>
                <a:ea typeface="ＭＳ Ｐゴシック" charset="-128"/>
              </a:defRPr>
            </a:lvl8pPr>
            <a:lvl9pPr marL="3886200" indent="-228600" eaLnBrk="0" fontAlgn="base" hangingPunct="0">
              <a:spcBef>
                <a:spcPct val="30000"/>
              </a:spcBef>
              <a:spcAft>
                <a:spcPct val="0"/>
              </a:spcAft>
              <a:defRPr sz="1200">
                <a:solidFill>
                  <a:schemeClr val="tx1"/>
                </a:solidFill>
                <a:latin typeface="Times New Roman" charset="0"/>
                <a:ea typeface="ＭＳ Ｐゴシック" charset="-128"/>
              </a:defRPr>
            </a:lvl9pPr>
          </a:lstStyle>
          <a:p>
            <a:pPr>
              <a:spcBef>
                <a:spcPct val="0"/>
              </a:spcBef>
            </a:pPr>
            <a:fld id="{634D0B2A-DB41-0041-A8D9-6E1437DFBC2D}" type="slidenum">
              <a:rPr lang="en-US" altLang="en-US" sz="1300">
                <a:latin typeface="Helvetica" charset="0"/>
              </a:rPr>
              <a:pPr>
                <a:spcBef>
                  <a:spcPct val="0"/>
                </a:spcBef>
              </a:pPr>
              <a:t>6</a:t>
            </a:fld>
            <a:endParaRPr lang="en-US" altLang="en-US" sz="1300">
              <a:latin typeface="Helvetica" charset="0"/>
            </a:endParaRPr>
          </a:p>
        </p:txBody>
      </p:sp>
      <p:sp>
        <p:nvSpPr>
          <p:cNvPr id="12292" name="Footer Placeholder 3"/>
          <p:cNvSpPr>
            <a:spLocks noGrp="1"/>
          </p:cNvSpPr>
          <p:nvPr>
            <p:ph type="ftr" sz="quarter" idx="4"/>
          </p:nvPr>
        </p:nvSpPr>
        <p:spPr>
          <a:xfrm>
            <a:off x="0" y="9120188"/>
            <a:ext cx="7027863" cy="4794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charset="0"/>
                <a:ea typeface="ＭＳ Ｐゴシック" charset="-128"/>
              </a:defRPr>
            </a:lvl1pPr>
            <a:lvl2pPr marL="742950" indent="-285750">
              <a:spcBef>
                <a:spcPct val="30000"/>
              </a:spcBef>
              <a:defRPr sz="1200">
                <a:solidFill>
                  <a:schemeClr val="tx1"/>
                </a:solidFill>
                <a:latin typeface="Times New Roman" charset="0"/>
                <a:ea typeface="ＭＳ Ｐゴシック" charset="-128"/>
              </a:defRPr>
            </a:lvl2pPr>
            <a:lvl3pPr marL="1143000" indent="-228600">
              <a:spcBef>
                <a:spcPct val="30000"/>
              </a:spcBef>
              <a:defRPr sz="1200">
                <a:solidFill>
                  <a:schemeClr val="tx1"/>
                </a:solidFill>
                <a:latin typeface="Times New Roman" charset="0"/>
                <a:ea typeface="ＭＳ Ｐゴシック" charset="-128"/>
              </a:defRPr>
            </a:lvl3pPr>
            <a:lvl4pPr marL="1600200" indent="-228600">
              <a:spcBef>
                <a:spcPct val="30000"/>
              </a:spcBef>
              <a:defRPr sz="1200">
                <a:solidFill>
                  <a:schemeClr val="tx1"/>
                </a:solidFill>
                <a:latin typeface="Times New Roman" charset="0"/>
                <a:ea typeface="ＭＳ Ｐゴシック" charset="-128"/>
              </a:defRPr>
            </a:lvl4pPr>
            <a:lvl5pPr marL="2057400" indent="-228600">
              <a:spcBef>
                <a:spcPct val="30000"/>
              </a:spcBef>
              <a:defRPr sz="1200">
                <a:solidFill>
                  <a:schemeClr val="tx1"/>
                </a:solidFill>
                <a:latin typeface="Times New Roman" charset="0"/>
                <a:ea typeface="ＭＳ Ｐゴシック" charset="-128"/>
              </a:defRPr>
            </a:lvl5pPr>
            <a:lvl6pPr marL="2514600" indent="-228600" eaLnBrk="0" fontAlgn="base" hangingPunct="0">
              <a:spcBef>
                <a:spcPct val="30000"/>
              </a:spcBef>
              <a:spcAft>
                <a:spcPct val="0"/>
              </a:spcAft>
              <a:defRPr sz="1200">
                <a:solidFill>
                  <a:schemeClr val="tx1"/>
                </a:solidFill>
                <a:latin typeface="Times New Roman" charset="0"/>
                <a:ea typeface="ＭＳ Ｐゴシック" charset="-128"/>
              </a:defRPr>
            </a:lvl6pPr>
            <a:lvl7pPr marL="2971800" indent="-228600" eaLnBrk="0" fontAlgn="base" hangingPunct="0">
              <a:spcBef>
                <a:spcPct val="30000"/>
              </a:spcBef>
              <a:spcAft>
                <a:spcPct val="0"/>
              </a:spcAft>
              <a:defRPr sz="1200">
                <a:solidFill>
                  <a:schemeClr val="tx1"/>
                </a:solidFill>
                <a:latin typeface="Times New Roman" charset="0"/>
                <a:ea typeface="ＭＳ Ｐゴシック" charset="-128"/>
              </a:defRPr>
            </a:lvl7pPr>
            <a:lvl8pPr marL="3429000" indent="-228600" eaLnBrk="0" fontAlgn="base" hangingPunct="0">
              <a:spcBef>
                <a:spcPct val="30000"/>
              </a:spcBef>
              <a:spcAft>
                <a:spcPct val="0"/>
              </a:spcAft>
              <a:defRPr sz="1200">
                <a:solidFill>
                  <a:schemeClr val="tx1"/>
                </a:solidFill>
                <a:latin typeface="Times New Roman" charset="0"/>
                <a:ea typeface="ＭＳ Ｐゴシック" charset="-128"/>
              </a:defRPr>
            </a:lvl8pPr>
            <a:lvl9pPr marL="3886200" indent="-228600" eaLnBrk="0" fontAlgn="base" hangingPunct="0">
              <a:spcBef>
                <a:spcPct val="30000"/>
              </a:spcBef>
              <a:spcAft>
                <a:spcPct val="0"/>
              </a:spcAft>
              <a:defRPr sz="1200">
                <a:solidFill>
                  <a:schemeClr val="tx1"/>
                </a:solidFill>
                <a:latin typeface="Times New Roman" charset="0"/>
                <a:ea typeface="ＭＳ Ｐゴシック" charset="-128"/>
              </a:defRPr>
            </a:lvl9pPr>
          </a:lstStyle>
          <a:p>
            <a:pPr>
              <a:spcBef>
                <a:spcPct val="0"/>
              </a:spcBef>
            </a:pPr>
            <a:r>
              <a:rPr lang="en-US" altLang="en-US" sz="1300">
                <a:latin typeface="Helvetica" charset="0"/>
              </a:rPr>
              <a:t>IBM Big Data &amp; Analytics 		© 2016 IBM Corporation</a:t>
            </a:r>
          </a:p>
        </p:txBody>
      </p:sp>
    </p:spTree>
    <p:extLst>
      <p:ext uri="{BB962C8B-B14F-4D97-AF65-F5344CB8AC3E}">
        <p14:creationId xmlns:p14="http://schemas.microsoft.com/office/powerpoint/2010/main" val="161014310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Slide Image Placeholder 1"/>
          <p:cNvSpPr>
            <a:spLocks noGrp="1" noRot="1" noChangeAspect="1" noTextEdit="1"/>
          </p:cNvSpPr>
          <p:nvPr>
            <p:ph type="sldImg"/>
          </p:nvPr>
        </p:nvSpPr>
        <p:spPr>
          <a:ln/>
        </p:spPr>
      </p:sp>
      <p:sp>
        <p:nvSpPr>
          <p:cNvPr id="43010"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a:latin typeface="Times New Roman" charset="0"/>
              <a:ea typeface="ＭＳ Ｐゴシック" charset="-128"/>
            </a:endParaRPr>
          </a:p>
        </p:txBody>
      </p:sp>
      <p:sp>
        <p:nvSpPr>
          <p:cNvPr id="43011"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charset="0"/>
                <a:ea typeface="ＭＳ Ｐゴシック" charset="-128"/>
              </a:defRPr>
            </a:lvl1pPr>
            <a:lvl2pPr marL="742950" indent="-285750">
              <a:spcBef>
                <a:spcPct val="30000"/>
              </a:spcBef>
              <a:defRPr sz="1200">
                <a:solidFill>
                  <a:schemeClr val="tx1"/>
                </a:solidFill>
                <a:latin typeface="Times New Roman" charset="0"/>
                <a:ea typeface="ＭＳ Ｐゴシック" charset="-128"/>
              </a:defRPr>
            </a:lvl2pPr>
            <a:lvl3pPr marL="1143000" indent="-228600">
              <a:spcBef>
                <a:spcPct val="30000"/>
              </a:spcBef>
              <a:defRPr sz="1200">
                <a:solidFill>
                  <a:schemeClr val="tx1"/>
                </a:solidFill>
                <a:latin typeface="Times New Roman" charset="0"/>
                <a:ea typeface="ＭＳ Ｐゴシック" charset="-128"/>
              </a:defRPr>
            </a:lvl3pPr>
            <a:lvl4pPr marL="1600200" indent="-228600">
              <a:spcBef>
                <a:spcPct val="30000"/>
              </a:spcBef>
              <a:defRPr sz="1200">
                <a:solidFill>
                  <a:schemeClr val="tx1"/>
                </a:solidFill>
                <a:latin typeface="Times New Roman" charset="0"/>
                <a:ea typeface="ＭＳ Ｐゴシック" charset="-128"/>
              </a:defRPr>
            </a:lvl4pPr>
            <a:lvl5pPr marL="2057400" indent="-228600">
              <a:spcBef>
                <a:spcPct val="30000"/>
              </a:spcBef>
              <a:defRPr sz="1200">
                <a:solidFill>
                  <a:schemeClr val="tx1"/>
                </a:solidFill>
                <a:latin typeface="Times New Roman" charset="0"/>
                <a:ea typeface="ＭＳ Ｐゴシック" charset="-128"/>
              </a:defRPr>
            </a:lvl5pPr>
            <a:lvl6pPr marL="2514600" indent="-228600" eaLnBrk="0" fontAlgn="base" hangingPunct="0">
              <a:spcBef>
                <a:spcPct val="30000"/>
              </a:spcBef>
              <a:spcAft>
                <a:spcPct val="0"/>
              </a:spcAft>
              <a:defRPr sz="1200">
                <a:solidFill>
                  <a:schemeClr val="tx1"/>
                </a:solidFill>
                <a:latin typeface="Times New Roman" charset="0"/>
                <a:ea typeface="ＭＳ Ｐゴシック" charset="-128"/>
              </a:defRPr>
            </a:lvl6pPr>
            <a:lvl7pPr marL="2971800" indent="-228600" eaLnBrk="0" fontAlgn="base" hangingPunct="0">
              <a:spcBef>
                <a:spcPct val="30000"/>
              </a:spcBef>
              <a:spcAft>
                <a:spcPct val="0"/>
              </a:spcAft>
              <a:defRPr sz="1200">
                <a:solidFill>
                  <a:schemeClr val="tx1"/>
                </a:solidFill>
                <a:latin typeface="Times New Roman" charset="0"/>
                <a:ea typeface="ＭＳ Ｐゴシック" charset="-128"/>
              </a:defRPr>
            </a:lvl7pPr>
            <a:lvl8pPr marL="3429000" indent="-228600" eaLnBrk="0" fontAlgn="base" hangingPunct="0">
              <a:spcBef>
                <a:spcPct val="30000"/>
              </a:spcBef>
              <a:spcAft>
                <a:spcPct val="0"/>
              </a:spcAft>
              <a:defRPr sz="1200">
                <a:solidFill>
                  <a:schemeClr val="tx1"/>
                </a:solidFill>
                <a:latin typeface="Times New Roman" charset="0"/>
                <a:ea typeface="ＭＳ Ｐゴシック" charset="-128"/>
              </a:defRPr>
            </a:lvl8pPr>
            <a:lvl9pPr marL="3886200" indent="-228600" eaLnBrk="0" fontAlgn="base" hangingPunct="0">
              <a:spcBef>
                <a:spcPct val="30000"/>
              </a:spcBef>
              <a:spcAft>
                <a:spcPct val="0"/>
              </a:spcAft>
              <a:defRPr sz="1200">
                <a:solidFill>
                  <a:schemeClr val="tx1"/>
                </a:solidFill>
                <a:latin typeface="Times New Roman" charset="0"/>
                <a:ea typeface="ＭＳ Ｐゴシック" charset="-128"/>
              </a:defRPr>
            </a:lvl9pPr>
          </a:lstStyle>
          <a:p>
            <a:pPr>
              <a:spcBef>
                <a:spcPct val="0"/>
              </a:spcBef>
            </a:pPr>
            <a:fld id="{C9EF25BB-BFAF-F34C-9A22-D3868615EF9A}" type="slidenum">
              <a:rPr lang="en-US" altLang="en-US" sz="1300"/>
              <a:pPr>
                <a:spcBef>
                  <a:spcPct val="0"/>
                </a:spcBef>
              </a:pPr>
              <a:t>36</a:t>
            </a:fld>
            <a:endParaRPr lang="en-US" altLang="en-US" sz="1300"/>
          </a:p>
        </p:txBody>
      </p:sp>
    </p:spTree>
    <p:extLst>
      <p:ext uri="{BB962C8B-B14F-4D97-AF65-F5344CB8AC3E}">
        <p14:creationId xmlns:p14="http://schemas.microsoft.com/office/powerpoint/2010/main" val="79381240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Slide Image Placeholder 1"/>
          <p:cNvSpPr>
            <a:spLocks noGrp="1" noRot="1" noChangeAspect="1" noTextEdit="1"/>
          </p:cNvSpPr>
          <p:nvPr>
            <p:ph type="sldImg"/>
          </p:nvPr>
        </p:nvSpPr>
        <p:spPr>
          <a:ln/>
        </p:spPr>
      </p:sp>
      <p:sp>
        <p:nvSpPr>
          <p:cNvPr id="3891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a:latin typeface="Times New Roman" charset="0"/>
              <a:ea typeface="ＭＳ Ｐゴシック" charset="-128"/>
            </a:endParaRPr>
          </a:p>
        </p:txBody>
      </p:sp>
      <p:sp>
        <p:nvSpPr>
          <p:cNvPr id="3891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charset="0"/>
                <a:ea typeface="ＭＳ Ｐゴシック" charset="-128"/>
              </a:defRPr>
            </a:lvl1pPr>
            <a:lvl2pPr marL="742950" indent="-285750">
              <a:spcBef>
                <a:spcPct val="30000"/>
              </a:spcBef>
              <a:defRPr sz="1200">
                <a:solidFill>
                  <a:schemeClr val="tx1"/>
                </a:solidFill>
                <a:latin typeface="Times New Roman" charset="0"/>
                <a:ea typeface="ＭＳ Ｐゴシック" charset="-128"/>
              </a:defRPr>
            </a:lvl2pPr>
            <a:lvl3pPr marL="1143000" indent="-228600">
              <a:spcBef>
                <a:spcPct val="30000"/>
              </a:spcBef>
              <a:defRPr sz="1200">
                <a:solidFill>
                  <a:schemeClr val="tx1"/>
                </a:solidFill>
                <a:latin typeface="Times New Roman" charset="0"/>
                <a:ea typeface="ＭＳ Ｐゴシック" charset="-128"/>
              </a:defRPr>
            </a:lvl3pPr>
            <a:lvl4pPr marL="1600200" indent="-228600">
              <a:spcBef>
                <a:spcPct val="30000"/>
              </a:spcBef>
              <a:defRPr sz="1200">
                <a:solidFill>
                  <a:schemeClr val="tx1"/>
                </a:solidFill>
                <a:latin typeface="Times New Roman" charset="0"/>
                <a:ea typeface="ＭＳ Ｐゴシック" charset="-128"/>
              </a:defRPr>
            </a:lvl4pPr>
            <a:lvl5pPr marL="2057400" indent="-228600">
              <a:spcBef>
                <a:spcPct val="30000"/>
              </a:spcBef>
              <a:defRPr sz="1200">
                <a:solidFill>
                  <a:schemeClr val="tx1"/>
                </a:solidFill>
                <a:latin typeface="Times New Roman" charset="0"/>
                <a:ea typeface="ＭＳ Ｐゴシック" charset="-128"/>
              </a:defRPr>
            </a:lvl5pPr>
            <a:lvl6pPr marL="2514600" indent="-228600" eaLnBrk="0" fontAlgn="base" hangingPunct="0">
              <a:spcBef>
                <a:spcPct val="30000"/>
              </a:spcBef>
              <a:spcAft>
                <a:spcPct val="0"/>
              </a:spcAft>
              <a:defRPr sz="1200">
                <a:solidFill>
                  <a:schemeClr val="tx1"/>
                </a:solidFill>
                <a:latin typeface="Times New Roman" charset="0"/>
                <a:ea typeface="ＭＳ Ｐゴシック" charset="-128"/>
              </a:defRPr>
            </a:lvl6pPr>
            <a:lvl7pPr marL="2971800" indent="-228600" eaLnBrk="0" fontAlgn="base" hangingPunct="0">
              <a:spcBef>
                <a:spcPct val="30000"/>
              </a:spcBef>
              <a:spcAft>
                <a:spcPct val="0"/>
              </a:spcAft>
              <a:defRPr sz="1200">
                <a:solidFill>
                  <a:schemeClr val="tx1"/>
                </a:solidFill>
                <a:latin typeface="Times New Roman" charset="0"/>
                <a:ea typeface="ＭＳ Ｐゴシック" charset="-128"/>
              </a:defRPr>
            </a:lvl7pPr>
            <a:lvl8pPr marL="3429000" indent="-228600" eaLnBrk="0" fontAlgn="base" hangingPunct="0">
              <a:spcBef>
                <a:spcPct val="30000"/>
              </a:spcBef>
              <a:spcAft>
                <a:spcPct val="0"/>
              </a:spcAft>
              <a:defRPr sz="1200">
                <a:solidFill>
                  <a:schemeClr val="tx1"/>
                </a:solidFill>
                <a:latin typeface="Times New Roman" charset="0"/>
                <a:ea typeface="ＭＳ Ｐゴシック" charset="-128"/>
              </a:defRPr>
            </a:lvl8pPr>
            <a:lvl9pPr marL="3886200" indent="-228600" eaLnBrk="0" fontAlgn="base" hangingPunct="0">
              <a:spcBef>
                <a:spcPct val="30000"/>
              </a:spcBef>
              <a:spcAft>
                <a:spcPct val="0"/>
              </a:spcAft>
              <a:defRPr sz="1200">
                <a:solidFill>
                  <a:schemeClr val="tx1"/>
                </a:solidFill>
                <a:latin typeface="Times New Roman" charset="0"/>
                <a:ea typeface="ＭＳ Ｐゴシック" charset="-128"/>
              </a:defRPr>
            </a:lvl9pPr>
          </a:lstStyle>
          <a:p>
            <a:pPr>
              <a:spcBef>
                <a:spcPct val="0"/>
              </a:spcBef>
            </a:pPr>
            <a:fld id="{62ABBBD4-6439-B547-B1C6-2DBF3ACC4728}" type="slidenum">
              <a:rPr lang="en-US" altLang="en-US" sz="1300"/>
              <a:pPr>
                <a:spcBef>
                  <a:spcPct val="0"/>
                </a:spcBef>
              </a:pPr>
              <a:t>37</a:t>
            </a:fld>
            <a:endParaRPr lang="en-US" altLang="en-US" sz="1300"/>
          </a:p>
        </p:txBody>
      </p:sp>
      <p:sp>
        <p:nvSpPr>
          <p:cNvPr id="38916" name="Footer Placeholder 3"/>
          <p:cNvSpPr>
            <a:spLocks noGrp="1"/>
          </p:cNvSpPr>
          <p:nvPr>
            <p:ph type="ftr" sz="quarter" idx="4"/>
          </p:nvPr>
        </p:nvSpPr>
        <p:spPr>
          <a:xfrm>
            <a:off x="0" y="9120188"/>
            <a:ext cx="7027863" cy="4794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charset="0"/>
                <a:ea typeface="ＭＳ Ｐゴシック" charset="-128"/>
              </a:defRPr>
            </a:lvl1pPr>
            <a:lvl2pPr marL="742950" indent="-285750">
              <a:spcBef>
                <a:spcPct val="30000"/>
              </a:spcBef>
              <a:defRPr sz="1200">
                <a:solidFill>
                  <a:schemeClr val="tx1"/>
                </a:solidFill>
                <a:latin typeface="Times New Roman" charset="0"/>
                <a:ea typeface="ＭＳ Ｐゴシック" charset="-128"/>
              </a:defRPr>
            </a:lvl2pPr>
            <a:lvl3pPr marL="1143000" indent="-228600">
              <a:spcBef>
                <a:spcPct val="30000"/>
              </a:spcBef>
              <a:defRPr sz="1200">
                <a:solidFill>
                  <a:schemeClr val="tx1"/>
                </a:solidFill>
                <a:latin typeface="Times New Roman" charset="0"/>
                <a:ea typeface="ＭＳ Ｐゴシック" charset="-128"/>
              </a:defRPr>
            </a:lvl3pPr>
            <a:lvl4pPr marL="1600200" indent="-228600">
              <a:spcBef>
                <a:spcPct val="30000"/>
              </a:spcBef>
              <a:defRPr sz="1200">
                <a:solidFill>
                  <a:schemeClr val="tx1"/>
                </a:solidFill>
                <a:latin typeface="Times New Roman" charset="0"/>
                <a:ea typeface="ＭＳ Ｐゴシック" charset="-128"/>
              </a:defRPr>
            </a:lvl4pPr>
            <a:lvl5pPr marL="2057400" indent="-228600">
              <a:spcBef>
                <a:spcPct val="30000"/>
              </a:spcBef>
              <a:defRPr sz="1200">
                <a:solidFill>
                  <a:schemeClr val="tx1"/>
                </a:solidFill>
                <a:latin typeface="Times New Roman" charset="0"/>
                <a:ea typeface="ＭＳ Ｐゴシック" charset="-128"/>
              </a:defRPr>
            </a:lvl5pPr>
            <a:lvl6pPr marL="2514600" indent="-228600" eaLnBrk="0" fontAlgn="base" hangingPunct="0">
              <a:spcBef>
                <a:spcPct val="30000"/>
              </a:spcBef>
              <a:spcAft>
                <a:spcPct val="0"/>
              </a:spcAft>
              <a:defRPr sz="1200">
                <a:solidFill>
                  <a:schemeClr val="tx1"/>
                </a:solidFill>
                <a:latin typeface="Times New Roman" charset="0"/>
                <a:ea typeface="ＭＳ Ｐゴシック" charset="-128"/>
              </a:defRPr>
            </a:lvl6pPr>
            <a:lvl7pPr marL="2971800" indent="-228600" eaLnBrk="0" fontAlgn="base" hangingPunct="0">
              <a:spcBef>
                <a:spcPct val="30000"/>
              </a:spcBef>
              <a:spcAft>
                <a:spcPct val="0"/>
              </a:spcAft>
              <a:defRPr sz="1200">
                <a:solidFill>
                  <a:schemeClr val="tx1"/>
                </a:solidFill>
                <a:latin typeface="Times New Roman" charset="0"/>
                <a:ea typeface="ＭＳ Ｐゴシック" charset="-128"/>
              </a:defRPr>
            </a:lvl7pPr>
            <a:lvl8pPr marL="3429000" indent="-228600" eaLnBrk="0" fontAlgn="base" hangingPunct="0">
              <a:spcBef>
                <a:spcPct val="30000"/>
              </a:spcBef>
              <a:spcAft>
                <a:spcPct val="0"/>
              </a:spcAft>
              <a:defRPr sz="1200">
                <a:solidFill>
                  <a:schemeClr val="tx1"/>
                </a:solidFill>
                <a:latin typeface="Times New Roman" charset="0"/>
                <a:ea typeface="ＭＳ Ｐゴシック" charset="-128"/>
              </a:defRPr>
            </a:lvl8pPr>
            <a:lvl9pPr marL="3886200" indent="-228600" eaLnBrk="0" fontAlgn="base" hangingPunct="0">
              <a:spcBef>
                <a:spcPct val="30000"/>
              </a:spcBef>
              <a:spcAft>
                <a:spcPct val="0"/>
              </a:spcAft>
              <a:defRPr sz="1200">
                <a:solidFill>
                  <a:schemeClr val="tx1"/>
                </a:solidFill>
                <a:latin typeface="Times New Roman" charset="0"/>
                <a:ea typeface="ＭＳ Ｐゴシック" charset="-128"/>
              </a:defRPr>
            </a:lvl9pPr>
          </a:lstStyle>
          <a:p>
            <a:pPr>
              <a:spcBef>
                <a:spcPct val="0"/>
              </a:spcBef>
            </a:pPr>
            <a:r>
              <a:rPr lang="en-US" altLang="en-US" sz="1300">
                <a:latin typeface="Helvetica" charset="0"/>
              </a:rPr>
              <a:t>IBM Big Data &amp; Analytics 		© 2016 IBM Corporation</a:t>
            </a:r>
          </a:p>
        </p:txBody>
      </p:sp>
    </p:spTree>
    <p:extLst>
      <p:ext uri="{BB962C8B-B14F-4D97-AF65-F5344CB8AC3E}">
        <p14:creationId xmlns:p14="http://schemas.microsoft.com/office/powerpoint/2010/main" val="39214875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Slide Image Placeholder 1"/>
          <p:cNvSpPr>
            <a:spLocks noGrp="1" noRot="1" noChangeAspect="1" noTextEdit="1"/>
          </p:cNvSpPr>
          <p:nvPr>
            <p:ph type="sldImg"/>
          </p:nvPr>
        </p:nvSpPr>
        <p:spPr>
          <a:ln/>
        </p:spPr>
      </p:sp>
      <p:sp>
        <p:nvSpPr>
          <p:cNvPr id="61442"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Times New Roman" charset="0"/>
                <a:ea typeface="ＭＳ Ｐゴシック" charset="-128"/>
              </a:rPr>
              <a:t>Spark Streaming is an extension of the core Spark API.  The project was started in 2012, released as alpha in the spring of 2013.  It came out of alpha with the Spark 0.9.0 release in February 2014.</a:t>
            </a:r>
          </a:p>
          <a:p>
            <a:endParaRPr lang="en-US" altLang="en-US">
              <a:latin typeface="Times New Roman" charset="0"/>
              <a:ea typeface="ＭＳ Ｐゴシック" charset="-128"/>
            </a:endParaRPr>
          </a:p>
          <a:p>
            <a:r>
              <a:rPr lang="en-US" altLang="en-US">
                <a:latin typeface="Times New Roman" charset="0"/>
                <a:ea typeface="ＭＳ Ｐゴシック" charset="-128"/>
              </a:rPr>
              <a:t>It defines a new abstraction: Discretized Streams or DStreams.   DStream represents a sequence of RDDs where each RDD is a collection or records that accumulated within a specific time interval.</a:t>
            </a:r>
          </a:p>
          <a:p>
            <a:endParaRPr lang="en-US" altLang="en-US">
              <a:latin typeface="Times New Roman" charset="0"/>
              <a:ea typeface="ＭＳ Ｐゴシック" charset="-128"/>
            </a:endParaRPr>
          </a:p>
          <a:p>
            <a:r>
              <a:rPr lang="en-US" altLang="en-US">
                <a:latin typeface="Times New Roman" charset="0"/>
                <a:ea typeface="ＭＳ Ｐゴシック" charset="-128"/>
              </a:rPr>
              <a:t>Just like Spark, it supports Scala, Java and, with limitations, Python.</a:t>
            </a:r>
          </a:p>
          <a:p>
            <a:endParaRPr lang="en-US" altLang="en-US">
              <a:latin typeface="Times New Roman" charset="0"/>
              <a:ea typeface="ＭＳ Ｐゴシック" charset="-128"/>
            </a:endParaRPr>
          </a:p>
          <a:p>
            <a:r>
              <a:rPr lang="en-US" altLang="en-US">
                <a:latin typeface="Times New Roman" charset="0"/>
                <a:ea typeface="ＭＳ Ｐゴシック" charset="-128"/>
              </a:rPr>
              <a:t>We have to understand that Spark Streaming is a construct that depends on Spark. Spark Streaming consists of the submissions of Spark jobs at specific intervals. So in this context, as the submission rate increases, it becomes a higher percentage of the overall processing load.</a:t>
            </a:r>
          </a:p>
          <a:p>
            <a:endParaRPr lang="en-US" altLang="en-US">
              <a:latin typeface="Times New Roman" charset="0"/>
              <a:ea typeface="ＭＳ Ｐゴシック" charset="-128"/>
            </a:endParaRPr>
          </a:p>
        </p:txBody>
      </p:sp>
      <p:sp>
        <p:nvSpPr>
          <p:cNvPr id="61443"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charset="0"/>
                <a:ea typeface="ＭＳ Ｐゴシック" charset="-128"/>
              </a:defRPr>
            </a:lvl1pPr>
            <a:lvl2pPr marL="742950" indent="-285750">
              <a:spcBef>
                <a:spcPct val="30000"/>
              </a:spcBef>
              <a:defRPr sz="1200">
                <a:solidFill>
                  <a:schemeClr val="tx1"/>
                </a:solidFill>
                <a:latin typeface="Times New Roman" charset="0"/>
                <a:ea typeface="ＭＳ Ｐゴシック" charset="-128"/>
              </a:defRPr>
            </a:lvl2pPr>
            <a:lvl3pPr marL="1143000" indent="-228600">
              <a:spcBef>
                <a:spcPct val="30000"/>
              </a:spcBef>
              <a:defRPr sz="1200">
                <a:solidFill>
                  <a:schemeClr val="tx1"/>
                </a:solidFill>
                <a:latin typeface="Times New Roman" charset="0"/>
                <a:ea typeface="ＭＳ Ｐゴシック" charset="-128"/>
              </a:defRPr>
            </a:lvl3pPr>
            <a:lvl4pPr marL="1600200" indent="-228600">
              <a:spcBef>
                <a:spcPct val="30000"/>
              </a:spcBef>
              <a:defRPr sz="1200">
                <a:solidFill>
                  <a:schemeClr val="tx1"/>
                </a:solidFill>
                <a:latin typeface="Times New Roman" charset="0"/>
                <a:ea typeface="ＭＳ Ｐゴシック" charset="-128"/>
              </a:defRPr>
            </a:lvl4pPr>
            <a:lvl5pPr marL="2057400" indent="-228600">
              <a:spcBef>
                <a:spcPct val="30000"/>
              </a:spcBef>
              <a:defRPr sz="1200">
                <a:solidFill>
                  <a:schemeClr val="tx1"/>
                </a:solidFill>
                <a:latin typeface="Times New Roman" charset="0"/>
                <a:ea typeface="ＭＳ Ｐゴシック" charset="-128"/>
              </a:defRPr>
            </a:lvl5pPr>
            <a:lvl6pPr marL="2514600" indent="-228600" eaLnBrk="0" fontAlgn="base" hangingPunct="0">
              <a:spcBef>
                <a:spcPct val="30000"/>
              </a:spcBef>
              <a:spcAft>
                <a:spcPct val="0"/>
              </a:spcAft>
              <a:defRPr sz="1200">
                <a:solidFill>
                  <a:schemeClr val="tx1"/>
                </a:solidFill>
                <a:latin typeface="Times New Roman" charset="0"/>
                <a:ea typeface="ＭＳ Ｐゴシック" charset="-128"/>
              </a:defRPr>
            </a:lvl6pPr>
            <a:lvl7pPr marL="2971800" indent="-228600" eaLnBrk="0" fontAlgn="base" hangingPunct="0">
              <a:spcBef>
                <a:spcPct val="30000"/>
              </a:spcBef>
              <a:spcAft>
                <a:spcPct val="0"/>
              </a:spcAft>
              <a:defRPr sz="1200">
                <a:solidFill>
                  <a:schemeClr val="tx1"/>
                </a:solidFill>
                <a:latin typeface="Times New Roman" charset="0"/>
                <a:ea typeface="ＭＳ Ｐゴシック" charset="-128"/>
              </a:defRPr>
            </a:lvl7pPr>
            <a:lvl8pPr marL="3429000" indent="-228600" eaLnBrk="0" fontAlgn="base" hangingPunct="0">
              <a:spcBef>
                <a:spcPct val="30000"/>
              </a:spcBef>
              <a:spcAft>
                <a:spcPct val="0"/>
              </a:spcAft>
              <a:defRPr sz="1200">
                <a:solidFill>
                  <a:schemeClr val="tx1"/>
                </a:solidFill>
                <a:latin typeface="Times New Roman" charset="0"/>
                <a:ea typeface="ＭＳ Ｐゴシック" charset="-128"/>
              </a:defRPr>
            </a:lvl8pPr>
            <a:lvl9pPr marL="3886200" indent="-228600" eaLnBrk="0" fontAlgn="base" hangingPunct="0">
              <a:spcBef>
                <a:spcPct val="30000"/>
              </a:spcBef>
              <a:spcAft>
                <a:spcPct val="0"/>
              </a:spcAft>
              <a:defRPr sz="1200">
                <a:solidFill>
                  <a:schemeClr val="tx1"/>
                </a:solidFill>
                <a:latin typeface="Times New Roman" charset="0"/>
                <a:ea typeface="ＭＳ Ｐゴシック" charset="-128"/>
              </a:defRPr>
            </a:lvl9pPr>
          </a:lstStyle>
          <a:p>
            <a:pPr>
              <a:spcBef>
                <a:spcPct val="0"/>
              </a:spcBef>
            </a:pPr>
            <a:fld id="{5BD8AB38-8E9B-2040-8EAE-71F34B33C908}" type="slidenum">
              <a:rPr lang="en-US" altLang="en-US" sz="1300"/>
              <a:pPr>
                <a:spcBef>
                  <a:spcPct val="0"/>
                </a:spcBef>
              </a:pPr>
              <a:t>38</a:t>
            </a:fld>
            <a:endParaRPr lang="en-US" altLang="en-US" sz="1300"/>
          </a:p>
        </p:txBody>
      </p:sp>
      <p:sp>
        <p:nvSpPr>
          <p:cNvPr id="61444" name="Footer Placeholder 3"/>
          <p:cNvSpPr>
            <a:spLocks noGrp="1"/>
          </p:cNvSpPr>
          <p:nvPr>
            <p:ph type="ftr" sz="quarter" idx="4"/>
          </p:nvPr>
        </p:nvSpPr>
        <p:spPr>
          <a:xfrm>
            <a:off x="0" y="9120188"/>
            <a:ext cx="7027863" cy="4794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charset="0"/>
                <a:ea typeface="ＭＳ Ｐゴシック" charset="-128"/>
              </a:defRPr>
            </a:lvl1pPr>
            <a:lvl2pPr marL="742950" indent="-285750">
              <a:spcBef>
                <a:spcPct val="30000"/>
              </a:spcBef>
              <a:defRPr sz="1200">
                <a:solidFill>
                  <a:schemeClr val="tx1"/>
                </a:solidFill>
                <a:latin typeface="Times New Roman" charset="0"/>
                <a:ea typeface="ＭＳ Ｐゴシック" charset="-128"/>
              </a:defRPr>
            </a:lvl2pPr>
            <a:lvl3pPr marL="1143000" indent="-228600">
              <a:spcBef>
                <a:spcPct val="30000"/>
              </a:spcBef>
              <a:defRPr sz="1200">
                <a:solidFill>
                  <a:schemeClr val="tx1"/>
                </a:solidFill>
                <a:latin typeface="Times New Roman" charset="0"/>
                <a:ea typeface="ＭＳ Ｐゴシック" charset="-128"/>
              </a:defRPr>
            </a:lvl3pPr>
            <a:lvl4pPr marL="1600200" indent="-228600">
              <a:spcBef>
                <a:spcPct val="30000"/>
              </a:spcBef>
              <a:defRPr sz="1200">
                <a:solidFill>
                  <a:schemeClr val="tx1"/>
                </a:solidFill>
                <a:latin typeface="Times New Roman" charset="0"/>
                <a:ea typeface="ＭＳ Ｐゴシック" charset="-128"/>
              </a:defRPr>
            </a:lvl4pPr>
            <a:lvl5pPr marL="2057400" indent="-228600">
              <a:spcBef>
                <a:spcPct val="30000"/>
              </a:spcBef>
              <a:defRPr sz="1200">
                <a:solidFill>
                  <a:schemeClr val="tx1"/>
                </a:solidFill>
                <a:latin typeface="Times New Roman" charset="0"/>
                <a:ea typeface="ＭＳ Ｐゴシック" charset="-128"/>
              </a:defRPr>
            </a:lvl5pPr>
            <a:lvl6pPr marL="2514600" indent="-228600" eaLnBrk="0" fontAlgn="base" hangingPunct="0">
              <a:spcBef>
                <a:spcPct val="30000"/>
              </a:spcBef>
              <a:spcAft>
                <a:spcPct val="0"/>
              </a:spcAft>
              <a:defRPr sz="1200">
                <a:solidFill>
                  <a:schemeClr val="tx1"/>
                </a:solidFill>
                <a:latin typeface="Times New Roman" charset="0"/>
                <a:ea typeface="ＭＳ Ｐゴシック" charset="-128"/>
              </a:defRPr>
            </a:lvl6pPr>
            <a:lvl7pPr marL="2971800" indent="-228600" eaLnBrk="0" fontAlgn="base" hangingPunct="0">
              <a:spcBef>
                <a:spcPct val="30000"/>
              </a:spcBef>
              <a:spcAft>
                <a:spcPct val="0"/>
              </a:spcAft>
              <a:defRPr sz="1200">
                <a:solidFill>
                  <a:schemeClr val="tx1"/>
                </a:solidFill>
                <a:latin typeface="Times New Roman" charset="0"/>
                <a:ea typeface="ＭＳ Ｐゴシック" charset="-128"/>
              </a:defRPr>
            </a:lvl7pPr>
            <a:lvl8pPr marL="3429000" indent="-228600" eaLnBrk="0" fontAlgn="base" hangingPunct="0">
              <a:spcBef>
                <a:spcPct val="30000"/>
              </a:spcBef>
              <a:spcAft>
                <a:spcPct val="0"/>
              </a:spcAft>
              <a:defRPr sz="1200">
                <a:solidFill>
                  <a:schemeClr val="tx1"/>
                </a:solidFill>
                <a:latin typeface="Times New Roman" charset="0"/>
                <a:ea typeface="ＭＳ Ｐゴシック" charset="-128"/>
              </a:defRPr>
            </a:lvl8pPr>
            <a:lvl9pPr marL="3886200" indent="-228600" eaLnBrk="0" fontAlgn="base" hangingPunct="0">
              <a:spcBef>
                <a:spcPct val="30000"/>
              </a:spcBef>
              <a:spcAft>
                <a:spcPct val="0"/>
              </a:spcAft>
              <a:defRPr sz="1200">
                <a:solidFill>
                  <a:schemeClr val="tx1"/>
                </a:solidFill>
                <a:latin typeface="Times New Roman" charset="0"/>
                <a:ea typeface="ＭＳ Ｐゴシック" charset="-128"/>
              </a:defRPr>
            </a:lvl9pPr>
          </a:lstStyle>
          <a:p>
            <a:pPr>
              <a:spcBef>
                <a:spcPct val="0"/>
              </a:spcBef>
            </a:pPr>
            <a:r>
              <a:rPr lang="en-US" altLang="en-US" sz="1300">
                <a:latin typeface="Helvetica" charset="0"/>
              </a:rPr>
              <a:t>IBM Big Data &amp; Analytics 		© 2016 IBM Corporation</a:t>
            </a:r>
          </a:p>
        </p:txBody>
      </p:sp>
    </p:spTree>
    <p:extLst>
      <p:ext uri="{BB962C8B-B14F-4D97-AF65-F5344CB8AC3E}">
        <p14:creationId xmlns:p14="http://schemas.microsoft.com/office/powerpoint/2010/main" val="10407003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Slide Image Placeholder 1"/>
          <p:cNvSpPr>
            <a:spLocks noGrp="1" noRot="1" noChangeAspect="1" noTextEdit="1"/>
          </p:cNvSpPr>
          <p:nvPr>
            <p:ph type="sldImg"/>
          </p:nvPr>
        </p:nvSpPr>
        <p:spPr>
          <a:ln/>
        </p:spPr>
      </p:sp>
      <p:sp>
        <p:nvSpPr>
          <p:cNvPr id="61442"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Times New Roman" charset="0"/>
                <a:ea typeface="ＭＳ Ｐゴシック" charset="-128"/>
              </a:rPr>
              <a:t>Spark Streaming is an extension of the core Spark API.  The project was started in 2012, released as alpha in the spring of 2013.  It came out of alpha with the Spark 0.9.0 release in February 2014.</a:t>
            </a:r>
          </a:p>
          <a:p>
            <a:endParaRPr lang="en-US" altLang="en-US">
              <a:latin typeface="Times New Roman" charset="0"/>
              <a:ea typeface="ＭＳ Ｐゴシック" charset="-128"/>
            </a:endParaRPr>
          </a:p>
          <a:p>
            <a:r>
              <a:rPr lang="en-US" altLang="en-US">
                <a:latin typeface="Times New Roman" charset="0"/>
                <a:ea typeface="ＭＳ Ｐゴシック" charset="-128"/>
              </a:rPr>
              <a:t>It defines a new abstraction: Discretized Streams or DStreams.   DStream represents a sequence of RDDs where each RDD is a collection or records that accumulated within a specific time interval.</a:t>
            </a:r>
          </a:p>
          <a:p>
            <a:endParaRPr lang="en-US" altLang="en-US">
              <a:latin typeface="Times New Roman" charset="0"/>
              <a:ea typeface="ＭＳ Ｐゴシック" charset="-128"/>
            </a:endParaRPr>
          </a:p>
          <a:p>
            <a:r>
              <a:rPr lang="en-US" altLang="en-US">
                <a:latin typeface="Times New Roman" charset="0"/>
                <a:ea typeface="ＭＳ Ｐゴシック" charset="-128"/>
              </a:rPr>
              <a:t>Just like Spark, it supports Scala, Java and, with limitations, Python.</a:t>
            </a:r>
          </a:p>
          <a:p>
            <a:endParaRPr lang="en-US" altLang="en-US">
              <a:latin typeface="Times New Roman" charset="0"/>
              <a:ea typeface="ＭＳ Ｐゴシック" charset="-128"/>
            </a:endParaRPr>
          </a:p>
          <a:p>
            <a:r>
              <a:rPr lang="en-US" altLang="en-US">
                <a:latin typeface="Times New Roman" charset="0"/>
                <a:ea typeface="ＭＳ Ｐゴシック" charset="-128"/>
              </a:rPr>
              <a:t>We have to understand that Spark Streaming is a construct that depends on Spark. Spark Streaming consists of the submissions of Spark jobs at specific intervals. So in this context, as the submission rate increases, it becomes a higher percentage of the overall processing load.</a:t>
            </a:r>
          </a:p>
          <a:p>
            <a:endParaRPr lang="en-US" altLang="en-US">
              <a:latin typeface="Times New Roman" charset="0"/>
              <a:ea typeface="ＭＳ Ｐゴシック" charset="-128"/>
            </a:endParaRPr>
          </a:p>
        </p:txBody>
      </p:sp>
      <p:sp>
        <p:nvSpPr>
          <p:cNvPr id="61443"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charset="0"/>
                <a:ea typeface="ＭＳ Ｐゴシック" charset="-128"/>
              </a:defRPr>
            </a:lvl1pPr>
            <a:lvl2pPr marL="742950" indent="-285750">
              <a:spcBef>
                <a:spcPct val="30000"/>
              </a:spcBef>
              <a:defRPr sz="1200">
                <a:solidFill>
                  <a:schemeClr val="tx1"/>
                </a:solidFill>
                <a:latin typeface="Times New Roman" charset="0"/>
                <a:ea typeface="ＭＳ Ｐゴシック" charset="-128"/>
              </a:defRPr>
            </a:lvl2pPr>
            <a:lvl3pPr marL="1143000" indent="-228600">
              <a:spcBef>
                <a:spcPct val="30000"/>
              </a:spcBef>
              <a:defRPr sz="1200">
                <a:solidFill>
                  <a:schemeClr val="tx1"/>
                </a:solidFill>
                <a:latin typeface="Times New Roman" charset="0"/>
                <a:ea typeface="ＭＳ Ｐゴシック" charset="-128"/>
              </a:defRPr>
            </a:lvl3pPr>
            <a:lvl4pPr marL="1600200" indent="-228600">
              <a:spcBef>
                <a:spcPct val="30000"/>
              </a:spcBef>
              <a:defRPr sz="1200">
                <a:solidFill>
                  <a:schemeClr val="tx1"/>
                </a:solidFill>
                <a:latin typeface="Times New Roman" charset="0"/>
                <a:ea typeface="ＭＳ Ｐゴシック" charset="-128"/>
              </a:defRPr>
            </a:lvl4pPr>
            <a:lvl5pPr marL="2057400" indent="-228600">
              <a:spcBef>
                <a:spcPct val="30000"/>
              </a:spcBef>
              <a:defRPr sz="1200">
                <a:solidFill>
                  <a:schemeClr val="tx1"/>
                </a:solidFill>
                <a:latin typeface="Times New Roman" charset="0"/>
                <a:ea typeface="ＭＳ Ｐゴシック" charset="-128"/>
              </a:defRPr>
            </a:lvl5pPr>
            <a:lvl6pPr marL="2514600" indent="-228600" eaLnBrk="0" fontAlgn="base" hangingPunct="0">
              <a:spcBef>
                <a:spcPct val="30000"/>
              </a:spcBef>
              <a:spcAft>
                <a:spcPct val="0"/>
              </a:spcAft>
              <a:defRPr sz="1200">
                <a:solidFill>
                  <a:schemeClr val="tx1"/>
                </a:solidFill>
                <a:latin typeface="Times New Roman" charset="0"/>
                <a:ea typeface="ＭＳ Ｐゴシック" charset="-128"/>
              </a:defRPr>
            </a:lvl6pPr>
            <a:lvl7pPr marL="2971800" indent="-228600" eaLnBrk="0" fontAlgn="base" hangingPunct="0">
              <a:spcBef>
                <a:spcPct val="30000"/>
              </a:spcBef>
              <a:spcAft>
                <a:spcPct val="0"/>
              </a:spcAft>
              <a:defRPr sz="1200">
                <a:solidFill>
                  <a:schemeClr val="tx1"/>
                </a:solidFill>
                <a:latin typeface="Times New Roman" charset="0"/>
                <a:ea typeface="ＭＳ Ｐゴシック" charset="-128"/>
              </a:defRPr>
            </a:lvl7pPr>
            <a:lvl8pPr marL="3429000" indent="-228600" eaLnBrk="0" fontAlgn="base" hangingPunct="0">
              <a:spcBef>
                <a:spcPct val="30000"/>
              </a:spcBef>
              <a:spcAft>
                <a:spcPct val="0"/>
              </a:spcAft>
              <a:defRPr sz="1200">
                <a:solidFill>
                  <a:schemeClr val="tx1"/>
                </a:solidFill>
                <a:latin typeface="Times New Roman" charset="0"/>
                <a:ea typeface="ＭＳ Ｐゴシック" charset="-128"/>
              </a:defRPr>
            </a:lvl8pPr>
            <a:lvl9pPr marL="3886200" indent="-228600" eaLnBrk="0" fontAlgn="base" hangingPunct="0">
              <a:spcBef>
                <a:spcPct val="30000"/>
              </a:spcBef>
              <a:spcAft>
                <a:spcPct val="0"/>
              </a:spcAft>
              <a:defRPr sz="1200">
                <a:solidFill>
                  <a:schemeClr val="tx1"/>
                </a:solidFill>
                <a:latin typeface="Times New Roman" charset="0"/>
                <a:ea typeface="ＭＳ Ｐゴシック" charset="-128"/>
              </a:defRPr>
            </a:lvl9pPr>
          </a:lstStyle>
          <a:p>
            <a:pPr>
              <a:spcBef>
                <a:spcPct val="0"/>
              </a:spcBef>
            </a:pPr>
            <a:fld id="{5BD8AB38-8E9B-2040-8EAE-71F34B33C908}" type="slidenum">
              <a:rPr lang="en-US" altLang="en-US" sz="1300"/>
              <a:pPr>
                <a:spcBef>
                  <a:spcPct val="0"/>
                </a:spcBef>
              </a:pPr>
              <a:t>39</a:t>
            </a:fld>
            <a:endParaRPr lang="en-US" altLang="en-US" sz="1300"/>
          </a:p>
        </p:txBody>
      </p:sp>
      <p:sp>
        <p:nvSpPr>
          <p:cNvPr id="61444" name="Footer Placeholder 3"/>
          <p:cNvSpPr>
            <a:spLocks noGrp="1"/>
          </p:cNvSpPr>
          <p:nvPr>
            <p:ph type="ftr" sz="quarter" idx="4"/>
          </p:nvPr>
        </p:nvSpPr>
        <p:spPr>
          <a:xfrm>
            <a:off x="0" y="9120188"/>
            <a:ext cx="7027863" cy="4794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charset="0"/>
                <a:ea typeface="ＭＳ Ｐゴシック" charset="-128"/>
              </a:defRPr>
            </a:lvl1pPr>
            <a:lvl2pPr marL="742950" indent="-285750">
              <a:spcBef>
                <a:spcPct val="30000"/>
              </a:spcBef>
              <a:defRPr sz="1200">
                <a:solidFill>
                  <a:schemeClr val="tx1"/>
                </a:solidFill>
                <a:latin typeface="Times New Roman" charset="0"/>
                <a:ea typeface="ＭＳ Ｐゴシック" charset="-128"/>
              </a:defRPr>
            </a:lvl2pPr>
            <a:lvl3pPr marL="1143000" indent="-228600">
              <a:spcBef>
                <a:spcPct val="30000"/>
              </a:spcBef>
              <a:defRPr sz="1200">
                <a:solidFill>
                  <a:schemeClr val="tx1"/>
                </a:solidFill>
                <a:latin typeface="Times New Roman" charset="0"/>
                <a:ea typeface="ＭＳ Ｐゴシック" charset="-128"/>
              </a:defRPr>
            </a:lvl3pPr>
            <a:lvl4pPr marL="1600200" indent="-228600">
              <a:spcBef>
                <a:spcPct val="30000"/>
              </a:spcBef>
              <a:defRPr sz="1200">
                <a:solidFill>
                  <a:schemeClr val="tx1"/>
                </a:solidFill>
                <a:latin typeface="Times New Roman" charset="0"/>
                <a:ea typeface="ＭＳ Ｐゴシック" charset="-128"/>
              </a:defRPr>
            </a:lvl4pPr>
            <a:lvl5pPr marL="2057400" indent="-228600">
              <a:spcBef>
                <a:spcPct val="30000"/>
              </a:spcBef>
              <a:defRPr sz="1200">
                <a:solidFill>
                  <a:schemeClr val="tx1"/>
                </a:solidFill>
                <a:latin typeface="Times New Roman" charset="0"/>
                <a:ea typeface="ＭＳ Ｐゴシック" charset="-128"/>
              </a:defRPr>
            </a:lvl5pPr>
            <a:lvl6pPr marL="2514600" indent="-228600" eaLnBrk="0" fontAlgn="base" hangingPunct="0">
              <a:spcBef>
                <a:spcPct val="30000"/>
              </a:spcBef>
              <a:spcAft>
                <a:spcPct val="0"/>
              </a:spcAft>
              <a:defRPr sz="1200">
                <a:solidFill>
                  <a:schemeClr val="tx1"/>
                </a:solidFill>
                <a:latin typeface="Times New Roman" charset="0"/>
                <a:ea typeface="ＭＳ Ｐゴシック" charset="-128"/>
              </a:defRPr>
            </a:lvl6pPr>
            <a:lvl7pPr marL="2971800" indent="-228600" eaLnBrk="0" fontAlgn="base" hangingPunct="0">
              <a:spcBef>
                <a:spcPct val="30000"/>
              </a:spcBef>
              <a:spcAft>
                <a:spcPct val="0"/>
              </a:spcAft>
              <a:defRPr sz="1200">
                <a:solidFill>
                  <a:schemeClr val="tx1"/>
                </a:solidFill>
                <a:latin typeface="Times New Roman" charset="0"/>
                <a:ea typeface="ＭＳ Ｐゴシック" charset="-128"/>
              </a:defRPr>
            </a:lvl7pPr>
            <a:lvl8pPr marL="3429000" indent="-228600" eaLnBrk="0" fontAlgn="base" hangingPunct="0">
              <a:spcBef>
                <a:spcPct val="30000"/>
              </a:spcBef>
              <a:spcAft>
                <a:spcPct val="0"/>
              </a:spcAft>
              <a:defRPr sz="1200">
                <a:solidFill>
                  <a:schemeClr val="tx1"/>
                </a:solidFill>
                <a:latin typeface="Times New Roman" charset="0"/>
                <a:ea typeface="ＭＳ Ｐゴシック" charset="-128"/>
              </a:defRPr>
            </a:lvl8pPr>
            <a:lvl9pPr marL="3886200" indent="-228600" eaLnBrk="0" fontAlgn="base" hangingPunct="0">
              <a:spcBef>
                <a:spcPct val="30000"/>
              </a:spcBef>
              <a:spcAft>
                <a:spcPct val="0"/>
              </a:spcAft>
              <a:defRPr sz="1200">
                <a:solidFill>
                  <a:schemeClr val="tx1"/>
                </a:solidFill>
                <a:latin typeface="Times New Roman" charset="0"/>
                <a:ea typeface="ＭＳ Ｐゴシック" charset="-128"/>
              </a:defRPr>
            </a:lvl9pPr>
          </a:lstStyle>
          <a:p>
            <a:pPr>
              <a:spcBef>
                <a:spcPct val="0"/>
              </a:spcBef>
            </a:pPr>
            <a:r>
              <a:rPr lang="en-US" altLang="en-US" sz="1300">
                <a:latin typeface="Helvetica" charset="0"/>
              </a:rPr>
              <a:t>IBM Big Data &amp; Analytics 		© 2016 IBM Corporation</a:t>
            </a:r>
          </a:p>
        </p:txBody>
      </p:sp>
    </p:spTree>
    <p:extLst>
      <p:ext uri="{BB962C8B-B14F-4D97-AF65-F5344CB8AC3E}">
        <p14:creationId xmlns:p14="http://schemas.microsoft.com/office/powerpoint/2010/main" val="27203525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Slide Image Placeholder 1"/>
          <p:cNvSpPr>
            <a:spLocks noGrp="1" noRot="1" noChangeAspect="1" noTextEdit="1"/>
          </p:cNvSpPr>
          <p:nvPr>
            <p:ph type="sldImg"/>
          </p:nvPr>
        </p:nvSpPr>
        <p:spPr>
          <a:ln/>
        </p:spPr>
      </p:sp>
      <p:sp>
        <p:nvSpPr>
          <p:cNvPr id="63490"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Times New Roman" charset="0"/>
                <a:ea typeface="ＭＳ Ｐゴシック" charset="-128"/>
              </a:rPr>
              <a:t>Clustering Recommendation Engines </a:t>
            </a:r>
          </a:p>
          <a:p>
            <a:endParaRPr lang="en-US" altLang="en-US">
              <a:latin typeface="Times New Roman" charset="0"/>
              <a:ea typeface="ＭＳ Ｐゴシック" charset="-128"/>
            </a:endParaRPr>
          </a:p>
          <a:p>
            <a:r>
              <a:rPr lang="en-US" altLang="en-US">
                <a:latin typeface="Times New Roman" charset="0"/>
                <a:ea typeface="ＭＳ Ｐゴシック" charset="-128"/>
              </a:rPr>
              <a:t>Machine Learning came from IBM Research</a:t>
            </a:r>
          </a:p>
          <a:p>
            <a:endParaRPr lang="en-US" altLang="en-US">
              <a:latin typeface="Times New Roman" charset="0"/>
              <a:ea typeface="ＭＳ Ｐゴシック" charset="-128"/>
            </a:endParaRPr>
          </a:p>
          <a:p>
            <a:r>
              <a:rPr lang="en-US" altLang="en-US">
                <a:latin typeface="Times New Roman" charset="0"/>
                <a:ea typeface="ＭＳ Ｐゴシック" charset="-128"/>
              </a:rPr>
              <a:t>It divides into two packages: </a:t>
            </a:r>
            <a:r>
              <a:rPr lang="en-US" altLang="en-US">
                <a:latin typeface="Times New Roman" charset="0"/>
                <a:ea typeface="ＭＳ Ｐゴシック" charset="-128"/>
                <a:hlinkClick r:id="rId3"/>
              </a:rPr>
              <a:t>spark.mllib</a:t>
            </a:r>
            <a:r>
              <a:rPr lang="en-US" altLang="en-US">
                <a:latin typeface="Times New Roman" charset="0"/>
                <a:ea typeface="ＭＳ Ｐゴシック" charset="-128"/>
              </a:rPr>
              <a:t> contains the original API built on top of </a:t>
            </a:r>
            <a:r>
              <a:rPr lang="en-US" altLang="en-US">
                <a:latin typeface="Times New Roman" charset="0"/>
                <a:ea typeface="ＭＳ Ｐゴシック" charset="-128"/>
                <a:hlinkClick r:id="rId4"/>
              </a:rPr>
              <a:t>RDDs</a:t>
            </a:r>
            <a:r>
              <a:rPr lang="en-US" altLang="en-US">
                <a:latin typeface="Times New Roman" charset="0"/>
                <a:ea typeface="ＭＳ Ｐゴシック" charset="-128"/>
              </a:rPr>
              <a:t>. And  </a:t>
            </a:r>
            <a:r>
              <a:rPr lang="en-US" altLang="en-US">
                <a:latin typeface="Times New Roman" charset="0"/>
                <a:ea typeface="ＭＳ Ｐゴシック" charset="-128"/>
                <a:hlinkClick r:id="rId5"/>
              </a:rPr>
              <a:t>spark.ml</a:t>
            </a:r>
            <a:r>
              <a:rPr lang="en-US" altLang="en-US">
                <a:latin typeface="Times New Roman" charset="0"/>
                <a:ea typeface="ＭＳ Ｐゴシック" charset="-128"/>
              </a:rPr>
              <a:t> provides higher-level API built on top of </a:t>
            </a:r>
            <a:r>
              <a:rPr lang="en-US" altLang="en-US">
                <a:latin typeface="Times New Roman" charset="0"/>
                <a:ea typeface="ＭＳ Ｐゴシック" charset="-128"/>
                <a:hlinkClick r:id="rId6"/>
              </a:rPr>
              <a:t>DataFrames</a:t>
            </a:r>
            <a:r>
              <a:rPr lang="en-US" altLang="en-US">
                <a:latin typeface="Times New Roman" charset="0"/>
                <a:ea typeface="ＭＳ Ｐゴシック" charset="-128"/>
              </a:rPr>
              <a:t> for constructing ML pipelines.</a:t>
            </a:r>
          </a:p>
          <a:p>
            <a:endParaRPr lang="en-US" altLang="en-US">
              <a:latin typeface="Times New Roman" charset="0"/>
              <a:ea typeface="ＭＳ Ｐゴシック" charset="-128"/>
            </a:endParaRPr>
          </a:p>
          <a:p>
            <a:r>
              <a:rPr lang="en-US" altLang="en-US">
                <a:latin typeface="Times New Roman" charset="0"/>
                <a:ea typeface="ＭＳ Ｐゴシック" charset="-128"/>
              </a:rPr>
              <a:t>http://spark.apache.org/docs/latest/mllib-guide.html</a:t>
            </a:r>
          </a:p>
          <a:p>
            <a:endParaRPr lang="en-US" altLang="en-US">
              <a:latin typeface="Times New Roman" charset="0"/>
              <a:ea typeface="ＭＳ Ｐゴシック" charset="-128"/>
            </a:endParaRPr>
          </a:p>
          <a:p>
            <a:endParaRPr lang="en-US" altLang="en-US">
              <a:latin typeface="Times New Roman" charset="0"/>
              <a:ea typeface="ＭＳ Ｐゴシック" charset="-128"/>
            </a:endParaRPr>
          </a:p>
          <a:p>
            <a:r>
              <a:rPr lang="en-US" altLang="en-US">
                <a:latin typeface="Times New Roman" charset="0"/>
                <a:ea typeface="ＭＳ Ｐゴシック" charset="-128"/>
              </a:rPr>
              <a:t>Classification – decision trees , linear regression, logistics </a:t>
            </a:r>
          </a:p>
          <a:p>
            <a:r>
              <a:rPr lang="en-US" altLang="en-US">
                <a:latin typeface="Times New Roman" charset="0"/>
                <a:ea typeface="ＭＳ Ｐゴシック" charset="-128"/>
              </a:rPr>
              <a:t>Regression - </a:t>
            </a:r>
          </a:p>
          <a:p>
            <a:r>
              <a:rPr lang="en-US" altLang="en-US">
                <a:latin typeface="Times New Roman" charset="0"/>
                <a:ea typeface="ＭＳ Ｐゴシック" charset="-128"/>
              </a:rPr>
              <a:t>Clustering</a:t>
            </a:r>
          </a:p>
          <a:p>
            <a:r>
              <a:rPr lang="en-US" altLang="en-US">
                <a:latin typeface="Times New Roman" charset="0"/>
                <a:ea typeface="ＭＳ Ｐゴシック" charset="-128"/>
              </a:rPr>
              <a:t>Collaborative Filtering – Recommendation  </a:t>
            </a:r>
          </a:p>
        </p:txBody>
      </p:sp>
      <p:sp>
        <p:nvSpPr>
          <p:cNvPr id="63491"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charset="0"/>
                <a:ea typeface="ＭＳ Ｐゴシック" charset="-128"/>
              </a:defRPr>
            </a:lvl1pPr>
            <a:lvl2pPr marL="742950" indent="-285750">
              <a:spcBef>
                <a:spcPct val="30000"/>
              </a:spcBef>
              <a:defRPr sz="1200">
                <a:solidFill>
                  <a:schemeClr val="tx1"/>
                </a:solidFill>
                <a:latin typeface="Times New Roman" charset="0"/>
                <a:ea typeface="ＭＳ Ｐゴシック" charset="-128"/>
              </a:defRPr>
            </a:lvl2pPr>
            <a:lvl3pPr marL="1143000" indent="-228600">
              <a:spcBef>
                <a:spcPct val="30000"/>
              </a:spcBef>
              <a:defRPr sz="1200">
                <a:solidFill>
                  <a:schemeClr val="tx1"/>
                </a:solidFill>
                <a:latin typeface="Times New Roman" charset="0"/>
                <a:ea typeface="ＭＳ Ｐゴシック" charset="-128"/>
              </a:defRPr>
            </a:lvl3pPr>
            <a:lvl4pPr marL="1600200" indent="-228600">
              <a:spcBef>
                <a:spcPct val="30000"/>
              </a:spcBef>
              <a:defRPr sz="1200">
                <a:solidFill>
                  <a:schemeClr val="tx1"/>
                </a:solidFill>
                <a:latin typeface="Times New Roman" charset="0"/>
                <a:ea typeface="ＭＳ Ｐゴシック" charset="-128"/>
              </a:defRPr>
            </a:lvl4pPr>
            <a:lvl5pPr marL="2057400" indent="-228600">
              <a:spcBef>
                <a:spcPct val="30000"/>
              </a:spcBef>
              <a:defRPr sz="1200">
                <a:solidFill>
                  <a:schemeClr val="tx1"/>
                </a:solidFill>
                <a:latin typeface="Times New Roman" charset="0"/>
                <a:ea typeface="ＭＳ Ｐゴシック" charset="-128"/>
              </a:defRPr>
            </a:lvl5pPr>
            <a:lvl6pPr marL="2514600" indent="-228600" eaLnBrk="0" fontAlgn="base" hangingPunct="0">
              <a:spcBef>
                <a:spcPct val="30000"/>
              </a:spcBef>
              <a:spcAft>
                <a:spcPct val="0"/>
              </a:spcAft>
              <a:defRPr sz="1200">
                <a:solidFill>
                  <a:schemeClr val="tx1"/>
                </a:solidFill>
                <a:latin typeface="Times New Roman" charset="0"/>
                <a:ea typeface="ＭＳ Ｐゴシック" charset="-128"/>
              </a:defRPr>
            </a:lvl6pPr>
            <a:lvl7pPr marL="2971800" indent="-228600" eaLnBrk="0" fontAlgn="base" hangingPunct="0">
              <a:spcBef>
                <a:spcPct val="30000"/>
              </a:spcBef>
              <a:spcAft>
                <a:spcPct val="0"/>
              </a:spcAft>
              <a:defRPr sz="1200">
                <a:solidFill>
                  <a:schemeClr val="tx1"/>
                </a:solidFill>
                <a:latin typeface="Times New Roman" charset="0"/>
                <a:ea typeface="ＭＳ Ｐゴシック" charset="-128"/>
              </a:defRPr>
            </a:lvl7pPr>
            <a:lvl8pPr marL="3429000" indent="-228600" eaLnBrk="0" fontAlgn="base" hangingPunct="0">
              <a:spcBef>
                <a:spcPct val="30000"/>
              </a:spcBef>
              <a:spcAft>
                <a:spcPct val="0"/>
              </a:spcAft>
              <a:defRPr sz="1200">
                <a:solidFill>
                  <a:schemeClr val="tx1"/>
                </a:solidFill>
                <a:latin typeface="Times New Roman" charset="0"/>
                <a:ea typeface="ＭＳ Ｐゴシック" charset="-128"/>
              </a:defRPr>
            </a:lvl8pPr>
            <a:lvl9pPr marL="3886200" indent="-228600" eaLnBrk="0" fontAlgn="base" hangingPunct="0">
              <a:spcBef>
                <a:spcPct val="30000"/>
              </a:spcBef>
              <a:spcAft>
                <a:spcPct val="0"/>
              </a:spcAft>
              <a:defRPr sz="1200">
                <a:solidFill>
                  <a:schemeClr val="tx1"/>
                </a:solidFill>
                <a:latin typeface="Times New Roman" charset="0"/>
                <a:ea typeface="ＭＳ Ｐゴシック" charset="-128"/>
              </a:defRPr>
            </a:lvl9pPr>
          </a:lstStyle>
          <a:p>
            <a:pPr>
              <a:spcBef>
                <a:spcPct val="0"/>
              </a:spcBef>
            </a:pPr>
            <a:fld id="{207E334B-D263-594F-A72B-65C96ABF1ECE}" type="slidenum">
              <a:rPr lang="en-US" altLang="en-US" sz="1300"/>
              <a:pPr>
                <a:spcBef>
                  <a:spcPct val="0"/>
                </a:spcBef>
              </a:pPr>
              <a:t>40</a:t>
            </a:fld>
            <a:endParaRPr lang="en-US" altLang="en-US" sz="1300"/>
          </a:p>
        </p:txBody>
      </p:sp>
      <p:sp>
        <p:nvSpPr>
          <p:cNvPr id="63492" name="Footer Placeholder 3"/>
          <p:cNvSpPr>
            <a:spLocks noGrp="1"/>
          </p:cNvSpPr>
          <p:nvPr>
            <p:ph type="ftr" sz="quarter" idx="4"/>
          </p:nvPr>
        </p:nvSpPr>
        <p:spPr>
          <a:xfrm>
            <a:off x="0" y="9120188"/>
            <a:ext cx="7027863" cy="4794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charset="0"/>
                <a:ea typeface="ＭＳ Ｐゴシック" charset="-128"/>
              </a:defRPr>
            </a:lvl1pPr>
            <a:lvl2pPr marL="742950" indent="-285750">
              <a:spcBef>
                <a:spcPct val="30000"/>
              </a:spcBef>
              <a:defRPr sz="1200">
                <a:solidFill>
                  <a:schemeClr val="tx1"/>
                </a:solidFill>
                <a:latin typeface="Times New Roman" charset="0"/>
                <a:ea typeface="ＭＳ Ｐゴシック" charset="-128"/>
              </a:defRPr>
            </a:lvl2pPr>
            <a:lvl3pPr marL="1143000" indent="-228600">
              <a:spcBef>
                <a:spcPct val="30000"/>
              </a:spcBef>
              <a:defRPr sz="1200">
                <a:solidFill>
                  <a:schemeClr val="tx1"/>
                </a:solidFill>
                <a:latin typeface="Times New Roman" charset="0"/>
                <a:ea typeface="ＭＳ Ｐゴシック" charset="-128"/>
              </a:defRPr>
            </a:lvl3pPr>
            <a:lvl4pPr marL="1600200" indent="-228600">
              <a:spcBef>
                <a:spcPct val="30000"/>
              </a:spcBef>
              <a:defRPr sz="1200">
                <a:solidFill>
                  <a:schemeClr val="tx1"/>
                </a:solidFill>
                <a:latin typeface="Times New Roman" charset="0"/>
                <a:ea typeface="ＭＳ Ｐゴシック" charset="-128"/>
              </a:defRPr>
            </a:lvl4pPr>
            <a:lvl5pPr marL="2057400" indent="-228600">
              <a:spcBef>
                <a:spcPct val="30000"/>
              </a:spcBef>
              <a:defRPr sz="1200">
                <a:solidFill>
                  <a:schemeClr val="tx1"/>
                </a:solidFill>
                <a:latin typeface="Times New Roman" charset="0"/>
                <a:ea typeface="ＭＳ Ｐゴシック" charset="-128"/>
              </a:defRPr>
            </a:lvl5pPr>
            <a:lvl6pPr marL="2514600" indent="-228600" eaLnBrk="0" fontAlgn="base" hangingPunct="0">
              <a:spcBef>
                <a:spcPct val="30000"/>
              </a:spcBef>
              <a:spcAft>
                <a:spcPct val="0"/>
              </a:spcAft>
              <a:defRPr sz="1200">
                <a:solidFill>
                  <a:schemeClr val="tx1"/>
                </a:solidFill>
                <a:latin typeface="Times New Roman" charset="0"/>
                <a:ea typeface="ＭＳ Ｐゴシック" charset="-128"/>
              </a:defRPr>
            </a:lvl6pPr>
            <a:lvl7pPr marL="2971800" indent="-228600" eaLnBrk="0" fontAlgn="base" hangingPunct="0">
              <a:spcBef>
                <a:spcPct val="30000"/>
              </a:spcBef>
              <a:spcAft>
                <a:spcPct val="0"/>
              </a:spcAft>
              <a:defRPr sz="1200">
                <a:solidFill>
                  <a:schemeClr val="tx1"/>
                </a:solidFill>
                <a:latin typeface="Times New Roman" charset="0"/>
                <a:ea typeface="ＭＳ Ｐゴシック" charset="-128"/>
              </a:defRPr>
            </a:lvl7pPr>
            <a:lvl8pPr marL="3429000" indent="-228600" eaLnBrk="0" fontAlgn="base" hangingPunct="0">
              <a:spcBef>
                <a:spcPct val="30000"/>
              </a:spcBef>
              <a:spcAft>
                <a:spcPct val="0"/>
              </a:spcAft>
              <a:defRPr sz="1200">
                <a:solidFill>
                  <a:schemeClr val="tx1"/>
                </a:solidFill>
                <a:latin typeface="Times New Roman" charset="0"/>
                <a:ea typeface="ＭＳ Ｐゴシック" charset="-128"/>
              </a:defRPr>
            </a:lvl8pPr>
            <a:lvl9pPr marL="3886200" indent="-228600" eaLnBrk="0" fontAlgn="base" hangingPunct="0">
              <a:spcBef>
                <a:spcPct val="30000"/>
              </a:spcBef>
              <a:spcAft>
                <a:spcPct val="0"/>
              </a:spcAft>
              <a:defRPr sz="1200">
                <a:solidFill>
                  <a:schemeClr val="tx1"/>
                </a:solidFill>
                <a:latin typeface="Times New Roman" charset="0"/>
                <a:ea typeface="ＭＳ Ｐゴシック" charset="-128"/>
              </a:defRPr>
            </a:lvl9pPr>
          </a:lstStyle>
          <a:p>
            <a:pPr>
              <a:spcBef>
                <a:spcPct val="0"/>
              </a:spcBef>
            </a:pPr>
            <a:r>
              <a:rPr lang="en-US" altLang="en-US" sz="1300">
                <a:latin typeface="Helvetica" charset="0"/>
              </a:rPr>
              <a:t>IBM Big Data &amp; Analytics 		© 2016 IBM Corporation</a:t>
            </a:r>
          </a:p>
        </p:txBody>
      </p:sp>
    </p:spTree>
    <p:extLst>
      <p:ext uri="{BB962C8B-B14F-4D97-AF65-F5344CB8AC3E}">
        <p14:creationId xmlns:p14="http://schemas.microsoft.com/office/powerpoint/2010/main" val="130416398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Slide Image Placeholder 1"/>
          <p:cNvSpPr>
            <a:spLocks noGrp="1" noRot="1" noChangeAspect="1" noTextEdit="1"/>
          </p:cNvSpPr>
          <p:nvPr>
            <p:ph type="sldImg"/>
          </p:nvPr>
        </p:nvSpPr>
        <p:spPr>
          <a:ln/>
        </p:spPr>
      </p:sp>
      <p:sp>
        <p:nvSpPr>
          <p:cNvPr id="65538"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b="1">
                <a:solidFill>
                  <a:srgbClr val="FF0000"/>
                </a:solidFill>
                <a:latin typeface="Times New Roman" charset="0"/>
                <a:ea typeface="ＭＳ Ｐゴシック" charset="-128"/>
              </a:rPr>
              <a:t>Check release of Graph Frames </a:t>
            </a:r>
          </a:p>
          <a:p>
            <a:endParaRPr lang="en-US" altLang="en-US" b="1">
              <a:solidFill>
                <a:srgbClr val="FF0000"/>
              </a:solidFill>
              <a:latin typeface="Times New Roman" charset="0"/>
              <a:ea typeface="ＭＳ Ｐゴシック" charset="-128"/>
            </a:endParaRPr>
          </a:p>
          <a:p>
            <a:r>
              <a:rPr lang="en-US" altLang="en-US" b="1">
                <a:solidFill>
                  <a:srgbClr val="FF0000"/>
                </a:solidFill>
                <a:latin typeface="Times New Roman" charset="0"/>
                <a:ea typeface="ＭＳ Ｐゴシック" charset="-128"/>
              </a:rPr>
              <a:t>Documentation </a:t>
            </a:r>
            <a:r>
              <a:rPr lang="en-US" altLang="en-US" b="1">
                <a:solidFill>
                  <a:srgbClr val="FF0000"/>
                </a:solidFill>
                <a:latin typeface="Times New Roman" charset="0"/>
                <a:ea typeface="ＭＳ Ｐゴシック" charset="-128"/>
                <a:hlinkClick r:id="rId3"/>
              </a:rPr>
              <a:t>http://spark.apache.org/docs/latest/graphx-programming-guide.html</a:t>
            </a:r>
            <a:endParaRPr lang="en-US" altLang="en-US" b="1">
              <a:solidFill>
                <a:srgbClr val="FF0000"/>
              </a:solidFill>
              <a:latin typeface="Times New Roman" charset="0"/>
              <a:ea typeface="ＭＳ Ｐゴシック" charset="-128"/>
            </a:endParaRPr>
          </a:p>
          <a:p>
            <a:endParaRPr lang="en-US" altLang="en-US" b="1">
              <a:solidFill>
                <a:srgbClr val="FF0000"/>
              </a:solidFill>
              <a:latin typeface="Times New Roman" charset="0"/>
              <a:ea typeface="ＭＳ Ｐゴシック" charset="-128"/>
            </a:endParaRPr>
          </a:p>
          <a:p>
            <a:r>
              <a:rPr lang="en-US" altLang="en-US" b="1">
                <a:solidFill>
                  <a:srgbClr val="FF0000"/>
                </a:solidFill>
                <a:latin typeface="Times New Roman" charset="0"/>
                <a:ea typeface="ＭＳ Ｐゴシック" charset="-128"/>
              </a:rPr>
              <a:t>Extenstion to the rdd api and is a common graph algorithmm used for page rankingor triangulation</a:t>
            </a:r>
          </a:p>
        </p:txBody>
      </p:sp>
      <p:sp>
        <p:nvSpPr>
          <p:cNvPr id="65539"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charset="0"/>
                <a:ea typeface="ＭＳ Ｐゴシック" charset="-128"/>
              </a:defRPr>
            </a:lvl1pPr>
            <a:lvl2pPr marL="742950" indent="-285750">
              <a:spcBef>
                <a:spcPct val="30000"/>
              </a:spcBef>
              <a:defRPr sz="1200">
                <a:solidFill>
                  <a:schemeClr val="tx1"/>
                </a:solidFill>
                <a:latin typeface="Times New Roman" charset="0"/>
                <a:ea typeface="ＭＳ Ｐゴシック" charset="-128"/>
              </a:defRPr>
            </a:lvl2pPr>
            <a:lvl3pPr marL="1143000" indent="-228600">
              <a:spcBef>
                <a:spcPct val="30000"/>
              </a:spcBef>
              <a:defRPr sz="1200">
                <a:solidFill>
                  <a:schemeClr val="tx1"/>
                </a:solidFill>
                <a:latin typeface="Times New Roman" charset="0"/>
                <a:ea typeface="ＭＳ Ｐゴシック" charset="-128"/>
              </a:defRPr>
            </a:lvl3pPr>
            <a:lvl4pPr marL="1600200" indent="-228600">
              <a:spcBef>
                <a:spcPct val="30000"/>
              </a:spcBef>
              <a:defRPr sz="1200">
                <a:solidFill>
                  <a:schemeClr val="tx1"/>
                </a:solidFill>
                <a:latin typeface="Times New Roman" charset="0"/>
                <a:ea typeface="ＭＳ Ｐゴシック" charset="-128"/>
              </a:defRPr>
            </a:lvl4pPr>
            <a:lvl5pPr marL="2057400" indent="-228600">
              <a:spcBef>
                <a:spcPct val="30000"/>
              </a:spcBef>
              <a:defRPr sz="1200">
                <a:solidFill>
                  <a:schemeClr val="tx1"/>
                </a:solidFill>
                <a:latin typeface="Times New Roman" charset="0"/>
                <a:ea typeface="ＭＳ Ｐゴシック" charset="-128"/>
              </a:defRPr>
            </a:lvl5pPr>
            <a:lvl6pPr marL="2514600" indent="-228600" eaLnBrk="0" fontAlgn="base" hangingPunct="0">
              <a:spcBef>
                <a:spcPct val="30000"/>
              </a:spcBef>
              <a:spcAft>
                <a:spcPct val="0"/>
              </a:spcAft>
              <a:defRPr sz="1200">
                <a:solidFill>
                  <a:schemeClr val="tx1"/>
                </a:solidFill>
                <a:latin typeface="Times New Roman" charset="0"/>
                <a:ea typeface="ＭＳ Ｐゴシック" charset="-128"/>
              </a:defRPr>
            </a:lvl6pPr>
            <a:lvl7pPr marL="2971800" indent="-228600" eaLnBrk="0" fontAlgn="base" hangingPunct="0">
              <a:spcBef>
                <a:spcPct val="30000"/>
              </a:spcBef>
              <a:spcAft>
                <a:spcPct val="0"/>
              </a:spcAft>
              <a:defRPr sz="1200">
                <a:solidFill>
                  <a:schemeClr val="tx1"/>
                </a:solidFill>
                <a:latin typeface="Times New Roman" charset="0"/>
                <a:ea typeface="ＭＳ Ｐゴシック" charset="-128"/>
              </a:defRPr>
            </a:lvl7pPr>
            <a:lvl8pPr marL="3429000" indent="-228600" eaLnBrk="0" fontAlgn="base" hangingPunct="0">
              <a:spcBef>
                <a:spcPct val="30000"/>
              </a:spcBef>
              <a:spcAft>
                <a:spcPct val="0"/>
              </a:spcAft>
              <a:defRPr sz="1200">
                <a:solidFill>
                  <a:schemeClr val="tx1"/>
                </a:solidFill>
                <a:latin typeface="Times New Roman" charset="0"/>
                <a:ea typeface="ＭＳ Ｐゴシック" charset="-128"/>
              </a:defRPr>
            </a:lvl8pPr>
            <a:lvl9pPr marL="3886200" indent="-228600" eaLnBrk="0" fontAlgn="base" hangingPunct="0">
              <a:spcBef>
                <a:spcPct val="30000"/>
              </a:spcBef>
              <a:spcAft>
                <a:spcPct val="0"/>
              </a:spcAft>
              <a:defRPr sz="1200">
                <a:solidFill>
                  <a:schemeClr val="tx1"/>
                </a:solidFill>
                <a:latin typeface="Times New Roman" charset="0"/>
                <a:ea typeface="ＭＳ Ｐゴシック" charset="-128"/>
              </a:defRPr>
            </a:lvl9pPr>
          </a:lstStyle>
          <a:p>
            <a:pPr>
              <a:spcBef>
                <a:spcPct val="0"/>
              </a:spcBef>
            </a:pPr>
            <a:fld id="{E430C7FB-08F0-0440-9192-E7BA0DF6D2A5}" type="slidenum">
              <a:rPr lang="en-US" altLang="en-US" sz="1300"/>
              <a:pPr>
                <a:spcBef>
                  <a:spcPct val="0"/>
                </a:spcBef>
              </a:pPr>
              <a:t>41</a:t>
            </a:fld>
            <a:endParaRPr lang="en-US" altLang="en-US" sz="1300"/>
          </a:p>
        </p:txBody>
      </p:sp>
      <p:sp>
        <p:nvSpPr>
          <p:cNvPr id="65540" name="Footer Placeholder 3"/>
          <p:cNvSpPr>
            <a:spLocks noGrp="1"/>
          </p:cNvSpPr>
          <p:nvPr>
            <p:ph type="ftr" sz="quarter" idx="4"/>
          </p:nvPr>
        </p:nvSpPr>
        <p:spPr>
          <a:xfrm>
            <a:off x="0" y="9120188"/>
            <a:ext cx="7027863" cy="4794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charset="0"/>
                <a:ea typeface="ＭＳ Ｐゴシック" charset="-128"/>
              </a:defRPr>
            </a:lvl1pPr>
            <a:lvl2pPr marL="742950" indent="-285750">
              <a:spcBef>
                <a:spcPct val="30000"/>
              </a:spcBef>
              <a:defRPr sz="1200">
                <a:solidFill>
                  <a:schemeClr val="tx1"/>
                </a:solidFill>
                <a:latin typeface="Times New Roman" charset="0"/>
                <a:ea typeface="ＭＳ Ｐゴシック" charset="-128"/>
              </a:defRPr>
            </a:lvl2pPr>
            <a:lvl3pPr marL="1143000" indent="-228600">
              <a:spcBef>
                <a:spcPct val="30000"/>
              </a:spcBef>
              <a:defRPr sz="1200">
                <a:solidFill>
                  <a:schemeClr val="tx1"/>
                </a:solidFill>
                <a:latin typeface="Times New Roman" charset="0"/>
                <a:ea typeface="ＭＳ Ｐゴシック" charset="-128"/>
              </a:defRPr>
            </a:lvl3pPr>
            <a:lvl4pPr marL="1600200" indent="-228600">
              <a:spcBef>
                <a:spcPct val="30000"/>
              </a:spcBef>
              <a:defRPr sz="1200">
                <a:solidFill>
                  <a:schemeClr val="tx1"/>
                </a:solidFill>
                <a:latin typeface="Times New Roman" charset="0"/>
                <a:ea typeface="ＭＳ Ｐゴシック" charset="-128"/>
              </a:defRPr>
            </a:lvl4pPr>
            <a:lvl5pPr marL="2057400" indent="-228600">
              <a:spcBef>
                <a:spcPct val="30000"/>
              </a:spcBef>
              <a:defRPr sz="1200">
                <a:solidFill>
                  <a:schemeClr val="tx1"/>
                </a:solidFill>
                <a:latin typeface="Times New Roman" charset="0"/>
                <a:ea typeface="ＭＳ Ｐゴシック" charset="-128"/>
              </a:defRPr>
            </a:lvl5pPr>
            <a:lvl6pPr marL="2514600" indent="-228600" eaLnBrk="0" fontAlgn="base" hangingPunct="0">
              <a:spcBef>
                <a:spcPct val="30000"/>
              </a:spcBef>
              <a:spcAft>
                <a:spcPct val="0"/>
              </a:spcAft>
              <a:defRPr sz="1200">
                <a:solidFill>
                  <a:schemeClr val="tx1"/>
                </a:solidFill>
                <a:latin typeface="Times New Roman" charset="0"/>
                <a:ea typeface="ＭＳ Ｐゴシック" charset="-128"/>
              </a:defRPr>
            </a:lvl6pPr>
            <a:lvl7pPr marL="2971800" indent="-228600" eaLnBrk="0" fontAlgn="base" hangingPunct="0">
              <a:spcBef>
                <a:spcPct val="30000"/>
              </a:spcBef>
              <a:spcAft>
                <a:spcPct val="0"/>
              </a:spcAft>
              <a:defRPr sz="1200">
                <a:solidFill>
                  <a:schemeClr val="tx1"/>
                </a:solidFill>
                <a:latin typeface="Times New Roman" charset="0"/>
                <a:ea typeface="ＭＳ Ｐゴシック" charset="-128"/>
              </a:defRPr>
            </a:lvl7pPr>
            <a:lvl8pPr marL="3429000" indent="-228600" eaLnBrk="0" fontAlgn="base" hangingPunct="0">
              <a:spcBef>
                <a:spcPct val="30000"/>
              </a:spcBef>
              <a:spcAft>
                <a:spcPct val="0"/>
              </a:spcAft>
              <a:defRPr sz="1200">
                <a:solidFill>
                  <a:schemeClr val="tx1"/>
                </a:solidFill>
                <a:latin typeface="Times New Roman" charset="0"/>
                <a:ea typeface="ＭＳ Ｐゴシック" charset="-128"/>
              </a:defRPr>
            </a:lvl8pPr>
            <a:lvl9pPr marL="3886200" indent="-228600" eaLnBrk="0" fontAlgn="base" hangingPunct="0">
              <a:spcBef>
                <a:spcPct val="30000"/>
              </a:spcBef>
              <a:spcAft>
                <a:spcPct val="0"/>
              </a:spcAft>
              <a:defRPr sz="1200">
                <a:solidFill>
                  <a:schemeClr val="tx1"/>
                </a:solidFill>
                <a:latin typeface="Times New Roman" charset="0"/>
                <a:ea typeface="ＭＳ Ｐゴシック" charset="-128"/>
              </a:defRPr>
            </a:lvl9pPr>
          </a:lstStyle>
          <a:p>
            <a:pPr>
              <a:spcBef>
                <a:spcPct val="0"/>
              </a:spcBef>
            </a:pPr>
            <a:r>
              <a:rPr lang="en-US" altLang="en-US" sz="1300">
                <a:latin typeface="Helvetica" charset="0"/>
              </a:rPr>
              <a:t>IBM Big Data &amp; Analytics 		© 2016 IBM Corporation</a:t>
            </a:r>
          </a:p>
        </p:txBody>
      </p:sp>
    </p:spTree>
    <p:extLst>
      <p:ext uri="{BB962C8B-B14F-4D97-AF65-F5344CB8AC3E}">
        <p14:creationId xmlns:p14="http://schemas.microsoft.com/office/powerpoint/2010/main" val="93786255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Slide Image Placeholder 1"/>
          <p:cNvSpPr>
            <a:spLocks noGrp="1" noRot="1" noChangeAspect="1" noTextEdit="1"/>
          </p:cNvSpPr>
          <p:nvPr>
            <p:ph type="sldImg"/>
          </p:nvPr>
        </p:nvSpPr>
        <p:spPr>
          <a:ln/>
        </p:spPr>
      </p:sp>
      <p:sp>
        <p:nvSpPr>
          <p:cNvPr id="3891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a:latin typeface="Times New Roman" charset="0"/>
              <a:ea typeface="ＭＳ Ｐゴシック" charset="-128"/>
            </a:endParaRPr>
          </a:p>
        </p:txBody>
      </p:sp>
      <p:sp>
        <p:nvSpPr>
          <p:cNvPr id="3891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charset="0"/>
                <a:ea typeface="ＭＳ Ｐゴシック" charset="-128"/>
              </a:defRPr>
            </a:lvl1pPr>
            <a:lvl2pPr marL="742950" indent="-285750">
              <a:spcBef>
                <a:spcPct val="30000"/>
              </a:spcBef>
              <a:defRPr sz="1200">
                <a:solidFill>
                  <a:schemeClr val="tx1"/>
                </a:solidFill>
                <a:latin typeface="Times New Roman" charset="0"/>
                <a:ea typeface="ＭＳ Ｐゴシック" charset="-128"/>
              </a:defRPr>
            </a:lvl2pPr>
            <a:lvl3pPr marL="1143000" indent="-228600">
              <a:spcBef>
                <a:spcPct val="30000"/>
              </a:spcBef>
              <a:defRPr sz="1200">
                <a:solidFill>
                  <a:schemeClr val="tx1"/>
                </a:solidFill>
                <a:latin typeface="Times New Roman" charset="0"/>
                <a:ea typeface="ＭＳ Ｐゴシック" charset="-128"/>
              </a:defRPr>
            </a:lvl3pPr>
            <a:lvl4pPr marL="1600200" indent="-228600">
              <a:spcBef>
                <a:spcPct val="30000"/>
              </a:spcBef>
              <a:defRPr sz="1200">
                <a:solidFill>
                  <a:schemeClr val="tx1"/>
                </a:solidFill>
                <a:latin typeface="Times New Roman" charset="0"/>
                <a:ea typeface="ＭＳ Ｐゴシック" charset="-128"/>
              </a:defRPr>
            </a:lvl4pPr>
            <a:lvl5pPr marL="2057400" indent="-228600">
              <a:spcBef>
                <a:spcPct val="30000"/>
              </a:spcBef>
              <a:defRPr sz="1200">
                <a:solidFill>
                  <a:schemeClr val="tx1"/>
                </a:solidFill>
                <a:latin typeface="Times New Roman" charset="0"/>
                <a:ea typeface="ＭＳ Ｐゴシック" charset="-128"/>
              </a:defRPr>
            </a:lvl5pPr>
            <a:lvl6pPr marL="2514600" indent="-228600" eaLnBrk="0" fontAlgn="base" hangingPunct="0">
              <a:spcBef>
                <a:spcPct val="30000"/>
              </a:spcBef>
              <a:spcAft>
                <a:spcPct val="0"/>
              </a:spcAft>
              <a:defRPr sz="1200">
                <a:solidFill>
                  <a:schemeClr val="tx1"/>
                </a:solidFill>
                <a:latin typeface="Times New Roman" charset="0"/>
                <a:ea typeface="ＭＳ Ｐゴシック" charset="-128"/>
              </a:defRPr>
            </a:lvl6pPr>
            <a:lvl7pPr marL="2971800" indent="-228600" eaLnBrk="0" fontAlgn="base" hangingPunct="0">
              <a:spcBef>
                <a:spcPct val="30000"/>
              </a:spcBef>
              <a:spcAft>
                <a:spcPct val="0"/>
              </a:spcAft>
              <a:defRPr sz="1200">
                <a:solidFill>
                  <a:schemeClr val="tx1"/>
                </a:solidFill>
                <a:latin typeface="Times New Roman" charset="0"/>
                <a:ea typeface="ＭＳ Ｐゴシック" charset="-128"/>
              </a:defRPr>
            </a:lvl7pPr>
            <a:lvl8pPr marL="3429000" indent="-228600" eaLnBrk="0" fontAlgn="base" hangingPunct="0">
              <a:spcBef>
                <a:spcPct val="30000"/>
              </a:spcBef>
              <a:spcAft>
                <a:spcPct val="0"/>
              </a:spcAft>
              <a:defRPr sz="1200">
                <a:solidFill>
                  <a:schemeClr val="tx1"/>
                </a:solidFill>
                <a:latin typeface="Times New Roman" charset="0"/>
                <a:ea typeface="ＭＳ Ｐゴシック" charset="-128"/>
              </a:defRPr>
            </a:lvl8pPr>
            <a:lvl9pPr marL="3886200" indent="-228600" eaLnBrk="0" fontAlgn="base" hangingPunct="0">
              <a:spcBef>
                <a:spcPct val="30000"/>
              </a:spcBef>
              <a:spcAft>
                <a:spcPct val="0"/>
              </a:spcAft>
              <a:defRPr sz="1200">
                <a:solidFill>
                  <a:schemeClr val="tx1"/>
                </a:solidFill>
                <a:latin typeface="Times New Roman" charset="0"/>
                <a:ea typeface="ＭＳ Ｐゴシック" charset="-128"/>
              </a:defRPr>
            </a:lvl9pPr>
          </a:lstStyle>
          <a:p>
            <a:pPr>
              <a:spcBef>
                <a:spcPct val="0"/>
              </a:spcBef>
            </a:pPr>
            <a:fld id="{62ABBBD4-6439-B547-B1C6-2DBF3ACC4728}" type="slidenum">
              <a:rPr lang="en-US" altLang="en-US" sz="1300"/>
              <a:pPr>
                <a:spcBef>
                  <a:spcPct val="0"/>
                </a:spcBef>
              </a:pPr>
              <a:t>42</a:t>
            </a:fld>
            <a:endParaRPr lang="en-US" altLang="en-US" sz="1300"/>
          </a:p>
        </p:txBody>
      </p:sp>
      <p:sp>
        <p:nvSpPr>
          <p:cNvPr id="38916" name="Footer Placeholder 3"/>
          <p:cNvSpPr>
            <a:spLocks noGrp="1"/>
          </p:cNvSpPr>
          <p:nvPr>
            <p:ph type="ftr" sz="quarter" idx="4"/>
          </p:nvPr>
        </p:nvSpPr>
        <p:spPr>
          <a:xfrm>
            <a:off x="0" y="9120188"/>
            <a:ext cx="7027863" cy="4794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charset="0"/>
                <a:ea typeface="ＭＳ Ｐゴシック" charset="-128"/>
              </a:defRPr>
            </a:lvl1pPr>
            <a:lvl2pPr marL="742950" indent="-285750">
              <a:spcBef>
                <a:spcPct val="30000"/>
              </a:spcBef>
              <a:defRPr sz="1200">
                <a:solidFill>
                  <a:schemeClr val="tx1"/>
                </a:solidFill>
                <a:latin typeface="Times New Roman" charset="0"/>
                <a:ea typeface="ＭＳ Ｐゴシック" charset="-128"/>
              </a:defRPr>
            </a:lvl2pPr>
            <a:lvl3pPr marL="1143000" indent="-228600">
              <a:spcBef>
                <a:spcPct val="30000"/>
              </a:spcBef>
              <a:defRPr sz="1200">
                <a:solidFill>
                  <a:schemeClr val="tx1"/>
                </a:solidFill>
                <a:latin typeface="Times New Roman" charset="0"/>
                <a:ea typeface="ＭＳ Ｐゴシック" charset="-128"/>
              </a:defRPr>
            </a:lvl3pPr>
            <a:lvl4pPr marL="1600200" indent="-228600">
              <a:spcBef>
                <a:spcPct val="30000"/>
              </a:spcBef>
              <a:defRPr sz="1200">
                <a:solidFill>
                  <a:schemeClr val="tx1"/>
                </a:solidFill>
                <a:latin typeface="Times New Roman" charset="0"/>
                <a:ea typeface="ＭＳ Ｐゴシック" charset="-128"/>
              </a:defRPr>
            </a:lvl4pPr>
            <a:lvl5pPr marL="2057400" indent="-228600">
              <a:spcBef>
                <a:spcPct val="30000"/>
              </a:spcBef>
              <a:defRPr sz="1200">
                <a:solidFill>
                  <a:schemeClr val="tx1"/>
                </a:solidFill>
                <a:latin typeface="Times New Roman" charset="0"/>
                <a:ea typeface="ＭＳ Ｐゴシック" charset="-128"/>
              </a:defRPr>
            </a:lvl5pPr>
            <a:lvl6pPr marL="2514600" indent="-228600" eaLnBrk="0" fontAlgn="base" hangingPunct="0">
              <a:spcBef>
                <a:spcPct val="30000"/>
              </a:spcBef>
              <a:spcAft>
                <a:spcPct val="0"/>
              </a:spcAft>
              <a:defRPr sz="1200">
                <a:solidFill>
                  <a:schemeClr val="tx1"/>
                </a:solidFill>
                <a:latin typeface="Times New Roman" charset="0"/>
                <a:ea typeface="ＭＳ Ｐゴシック" charset="-128"/>
              </a:defRPr>
            </a:lvl6pPr>
            <a:lvl7pPr marL="2971800" indent="-228600" eaLnBrk="0" fontAlgn="base" hangingPunct="0">
              <a:spcBef>
                <a:spcPct val="30000"/>
              </a:spcBef>
              <a:spcAft>
                <a:spcPct val="0"/>
              </a:spcAft>
              <a:defRPr sz="1200">
                <a:solidFill>
                  <a:schemeClr val="tx1"/>
                </a:solidFill>
                <a:latin typeface="Times New Roman" charset="0"/>
                <a:ea typeface="ＭＳ Ｐゴシック" charset="-128"/>
              </a:defRPr>
            </a:lvl7pPr>
            <a:lvl8pPr marL="3429000" indent="-228600" eaLnBrk="0" fontAlgn="base" hangingPunct="0">
              <a:spcBef>
                <a:spcPct val="30000"/>
              </a:spcBef>
              <a:spcAft>
                <a:spcPct val="0"/>
              </a:spcAft>
              <a:defRPr sz="1200">
                <a:solidFill>
                  <a:schemeClr val="tx1"/>
                </a:solidFill>
                <a:latin typeface="Times New Roman" charset="0"/>
                <a:ea typeface="ＭＳ Ｐゴシック" charset="-128"/>
              </a:defRPr>
            </a:lvl8pPr>
            <a:lvl9pPr marL="3886200" indent="-228600" eaLnBrk="0" fontAlgn="base" hangingPunct="0">
              <a:spcBef>
                <a:spcPct val="30000"/>
              </a:spcBef>
              <a:spcAft>
                <a:spcPct val="0"/>
              </a:spcAft>
              <a:defRPr sz="1200">
                <a:solidFill>
                  <a:schemeClr val="tx1"/>
                </a:solidFill>
                <a:latin typeface="Times New Roman" charset="0"/>
                <a:ea typeface="ＭＳ Ｐゴシック" charset="-128"/>
              </a:defRPr>
            </a:lvl9pPr>
          </a:lstStyle>
          <a:p>
            <a:pPr>
              <a:spcBef>
                <a:spcPct val="0"/>
              </a:spcBef>
            </a:pPr>
            <a:r>
              <a:rPr lang="en-US" altLang="en-US" sz="1300">
                <a:latin typeface="Helvetica" charset="0"/>
              </a:rPr>
              <a:t>IBM Big Data &amp; Analytics 		© 2016 IBM Corporation</a:t>
            </a:r>
          </a:p>
        </p:txBody>
      </p:sp>
    </p:spTree>
    <p:extLst>
      <p:ext uri="{BB962C8B-B14F-4D97-AF65-F5344CB8AC3E}">
        <p14:creationId xmlns:p14="http://schemas.microsoft.com/office/powerpoint/2010/main" val="5983293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Slide Image Placeholder 1"/>
          <p:cNvSpPr>
            <a:spLocks noGrp="1" noRot="1" noChangeAspect="1" noTextEdit="1"/>
          </p:cNvSpPr>
          <p:nvPr>
            <p:ph type="sldImg"/>
          </p:nvPr>
        </p:nvSpPr>
        <p:spPr>
          <a:ln/>
        </p:spPr>
      </p:sp>
      <p:sp>
        <p:nvSpPr>
          <p:cNvPr id="26626"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err="1">
                <a:latin typeface="Times New Roman" charset="0"/>
                <a:ea typeface="ＭＳ Ｐゴシック" charset="-128"/>
              </a:rPr>
              <a:t>AMPLab</a:t>
            </a:r>
            <a:r>
              <a:rPr lang="en-US" altLang="en-US">
                <a:latin typeface="Times New Roman" charset="0"/>
                <a:ea typeface="ＭＳ Ｐゴシック" charset="-128"/>
              </a:rPr>
              <a:t> – </a:t>
            </a:r>
            <a:r>
              <a:rPr lang="en-US" altLang="en-US" smtClean="0">
                <a:latin typeface="Times New Roman" charset="0"/>
                <a:ea typeface="ＭＳ Ｐゴシック" charset="-128"/>
              </a:rPr>
              <a:t>(</a:t>
            </a:r>
            <a:r>
              <a:rPr lang="en-US" altLang="en-US" b="1" smtClean="0">
                <a:latin typeface="Times New Roman" charset="0"/>
                <a:ea typeface="ＭＳ Ｐゴシック" charset="-128"/>
              </a:rPr>
              <a:t>A</a:t>
            </a:r>
            <a:r>
              <a:rPr lang="en-US" altLang="en-US" smtClean="0">
                <a:latin typeface="Times New Roman" charset="0"/>
                <a:ea typeface="ＭＳ Ｐゴシック" charset="-128"/>
              </a:rPr>
              <a:t>lgorithms</a:t>
            </a:r>
            <a:r>
              <a:rPr lang="en-US" altLang="en-US">
                <a:latin typeface="Times New Roman" charset="0"/>
                <a:ea typeface="ＭＳ Ｐゴシック" charset="-128"/>
              </a:rPr>
              <a:t>, </a:t>
            </a:r>
            <a:r>
              <a:rPr lang="en-US" altLang="en-US" b="1" smtClean="0">
                <a:latin typeface="Times New Roman" charset="0"/>
                <a:ea typeface="ＭＳ Ｐゴシック" charset="-128"/>
              </a:rPr>
              <a:t>M</a:t>
            </a:r>
            <a:r>
              <a:rPr lang="en-US" altLang="en-US" smtClean="0">
                <a:latin typeface="Times New Roman" charset="0"/>
                <a:ea typeface="ＭＳ Ｐゴシック" charset="-128"/>
              </a:rPr>
              <a:t>achines</a:t>
            </a:r>
            <a:r>
              <a:rPr lang="en-US" altLang="en-US">
                <a:latin typeface="Times New Roman" charset="0"/>
                <a:ea typeface="ＭＳ Ｐゴシック" charset="-128"/>
              </a:rPr>
              <a:t>, </a:t>
            </a:r>
            <a:r>
              <a:rPr lang="en-US" altLang="en-US" b="1" smtClean="0">
                <a:latin typeface="Times New Roman" charset="0"/>
                <a:ea typeface="ＭＳ Ｐゴシック" charset="-128"/>
              </a:rPr>
              <a:t>P</a:t>
            </a:r>
            <a:r>
              <a:rPr lang="en-US" altLang="en-US" smtClean="0">
                <a:latin typeface="Times New Roman" charset="0"/>
                <a:ea typeface="ＭＳ Ｐゴシック" charset="-128"/>
              </a:rPr>
              <a:t>eople</a:t>
            </a:r>
            <a:r>
              <a:rPr lang="en-US" altLang="en-US">
                <a:latin typeface="Times New Roman" charset="0"/>
                <a:ea typeface="ＭＳ Ｐゴシック" charset="-128"/>
              </a:rPr>
              <a:t>) at University of California, Berkeley </a:t>
            </a:r>
          </a:p>
          <a:p>
            <a:endParaRPr lang="en-US" altLang="en-US">
              <a:latin typeface="Times New Roman" charset="0"/>
              <a:ea typeface="ＭＳ Ｐゴシック" charset="-128"/>
            </a:endParaRPr>
          </a:p>
          <a:p>
            <a:r>
              <a:rPr lang="en-US" altLang="en-US">
                <a:latin typeface="Times New Roman" charset="0"/>
                <a:ea typeface="ＭＳ Ｐゴシック" charset="-128"/>
              </a:rPr>
              <a:t>IBM Distribution is called </a:t>
            </a:r>
            <a:r>
              <a:rPr lang="en-US" altLang="en-US" err="1">
                <a:latin typeface="Times New Roman" charset="0"/>
                <a:ea typeface="ＭＳ Ｐゴシック" charset="-128"/>
              </a:rPr>
              <a:t>IODPi</a:t>
            </a:r>
            <a:endParaRPr lang="en-US" altLang="en-US">
              <a:latin typeface="Times New Roman" charset="0"/>
              <a:ea typeface="ＭＳ Ｐゴシック" charset="-128"/>
            </a:endParaRPr>
          </a:p>
          <a:p>
            <a:endParaRPr lang="en-US" altLang="en-US">
              <a:latin typeface="Times New Roman" charset="0"/>
              <a:ea typeface="ＭＳ Ｐゴシック" charset="-128"/>
            </a:endParaRPr>
          </a:p>
          <a:p>
            <a:r>
              <a:rPr lang="en-US" altLang="en-US">
                <a:latin typeface="Times New Roman" charset="0"/>
                <a:ea typeface="ＭＳ Ｐゴシック" charset="-128"/>
              </a:rPr>
              <a:t>Spark as a service on </a:t>
            </a:r>
            <a:r>
              <a:rPr lang="en-US" altLang="en-US" err="1">
                <a:latin typeface="Times New Roman" charset="0"/>
                <a:ea typeface="ＭＳ Ｐゴシック" charset="-128"/>
              </a:rPr>
              <a:t>bluemix</a:t>
            </a:r>
            <a:endParaRPr lang="en-US" altLang="en-US">
              <a:latin typeface="Times New Roman" charset="0"/>
              <a:ea typeface="ＭＳ Ｐゴシック" charset="-128"/>
            </a:endParaRPr>
          </a:p>
          <a:p>
            <a:endParaRPr lang="en-US" altLang="en-US">
              <a:latin typeface="Times New Roman" charset="0"/>
              <a:ea typeface="ＭＳ Ｐゴシック" charset="-128"/>
            </a:endParaRPr>
          </a:p>
        </p:txBody>
      </p:sp>
      <p:sp>
        <p:nvSpPr>
          <p:cNvPr id="26627"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charset="0"/>
                <a:ea typeface="ＭＳ Ｐゴシック" charset="-128"/>
              </a:defRPr>
            </a:lvl1pPr>
            <a:lvl2pPr marL="742950" indent="-285750">
              <a:spcBef>
                <a:spcPct val="30000"/>
              </a:spcBef>
              <a:defRPr sz="1200">
                <a:solidFill>
                  <a:schemeClr val="tx1"/>
                </a:solidFill>
                <a:latin typeface="Times New Roman" charset="0"/>
                <a:ea typeface="ＭＳ Ｐゴシック" charset="-128"/>
              </a:defRPr>
            </a:lvl2pPr>
            <a:lvl3pPr marL="1143000" indent="-228600">
              <a:spcBef>
                <a:spcPct val="30000"/>
              </a:spcBef>
              <a:defRPr sz="1200">
                <a:solidFill>
                  <a:schemeClr val="tx1"/>
                </a:solidFill>
                <a:latin typeface="Times New Roman" charset="0"/>
                <a:ea typeface="ＭＳ Ｐゴシック" charset="-128"/>
              </a:defRPr>
            </a:lvl3pPr>
            <a:lvl4pPr marL="1600200" indent="-228600">
              <a:spcBef>
                <a:spcPct val="30000"/>
              </a:spcBef>
              <a:defRPr sz="1200">
                <a:solidFill>
                  <a:schemeClr val="tx1"/>
                </a:solidFill>
                <a:latin typeface="Times New Roman" charset="0"/>
                <a:ea typeface="ＭＳ Ｐゴシック" charset="-128"/>
              </a:defRPr>
            </a:lvl4pPr>
            <a:lvl5pPr marL="2057400" indent="-228600">
              <a:spcBef>
                <a:spcPct val="30000"/>
              </a:spcBef>
              <a:defRPr sz="1200">
                <a:solidFill>
                  <a:schemeClr val="tx1"/>
                </a:solidFill>
                <a:latin typeface="Times New Roman" charset="0"/>
                <a:ea typeface="ＭＳ Ｐゴシック" charset="-128"/>
              </a:defRPr>
            </a:lvl5pPr>
            <a:lvl6pPr marL="2514600" indent="-228600" eaLnBrk="0" fontAlgn="base" hangingPunct="0">
              <a:spcBef>
                <a:spcPct val="30000"/>
              </a:spcBef>
              <a:spcAft>
                <a:spcPct val="0"/>
              </a:spcAft>
              <a:defRPr sz="1200">
                <a:solidFill>
                  <a:schemeClr val="tx1"/>
                </a:solidFill>
                <a:latin typeface="Times New Roman" charset="0"/>
                <a:ea typeface="ＭＳ Ｐゴシック" charset="-128"/>
              </a:defRPr>
            </a:lvl6pPr>
            <a:lvl7pPr marL="2971800" indent="-228600" eaLnBrk="0" fontAlgn="base" hangingPunct="0">
              <a:spcBef>
                <a:spcPct val="30000"/>
              </a:spcBef>
              <a:spcAft>
                <a:spcPct val="0"/>
              </a:spcAft>
              <a:defRPr sz="1200">
                <a:solidFill>
                  <a:schemeClr val="tx1"/>
                </a:solidFill>
                <a:latin typeface="Times New Roman" charset="0"/>
                <a:ea typeface="ＭＳ Ｐゴシック" charset="-128"/>
              </a:defRPr>
            </a:lvl7pPr>
            <a:lvl8pPr marL="3429000" indent="-228600" eaLnBrk="0" fontAlgn="base" hangingPunct="0">
              <a:spcBef>
                <a:spcPct val="30000"/>
              </a:spcBef>
              <a:spcAft>
                <a:spcPct val="0"/>
              </a:spcAft>
              <a:defRPr sz="1200">
                <a:solidFill>
                  <a:schemeClr val="tx1"/>
                </a:solidFill>
                <a:latin typeface="Times New Roman" charset="0"/>
                <a:ea typeface="ＭＳ Ｐゴシック" charset="-128"/>
              </a:defRPr>
            </a:lvl8pPr>
            <a:lvl9pPr marL="3886200" indent="-228600" eaLnBrk="0" fontAlgn="base" hangingPunct="0">
              <a:spcBef>
                <a:spcPct val="30000"/>
              </a:spcBef>
              <a:spcAft>
                <a:spcPct val="0"/>
              </a:spcAft>
              <a:defRPr sz="1200">
                <a:solidFill>
                  <a:schemeClr val="tx1"/>
                </a:solidFill>
                <a:latin typeface="Times New Roman" charset="0"/>
                <a:ea typeface="ＭＳ Ｐゴシック" charset="-128"/>
              </a:defRPr>
            </a:lvl9pPr>
          </a:lstStyle>
          <a:p>
            <a:pPr>
              <a:spcBef>
                <a:spcPct val="0"/>
              </a:spcBef>
            </a:pPr>
            <a:fld id="{14CE4D09-605F-D549-8C94-CBB4B86D2E63}" type="slidenum">
              <a:rPr lang="en-US" altLang="en-US" sz="1300"/>
              <a:pPr>
                <a:spcBef>
                  <a:spcPct val="0"/>
                </a:spcBef>
              </a:pPr>
              <a:t>7</a:t>
            </a:fld>
            <a:endParaRPr lang="en-US" altLang="en-US" sz="1300"/>
          </a:p>
        </p:txBody>
      </p:sp>
      <p:sp>
        <p:nvSpPr>
          <p:cNvPr id="26628" name="Footer Placeholder 3"/>
          <p:cNvSpPr>
            <a:spLocks noGrp="1"/>
          </p:cNvSpPr>
          <p:nvPr>
            <p:ph type="ftr" sz="quarter" idx="4"/>
          </p:nvPr>
        </p:nvSpPr>
        <p:spPr>
          <a:xfrm>
            <a:off x="0" y="9120188"/>
            <a:ext cx="7027863" cy="4794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charset="0"/>
                <a:ea typeface="ＭＳ Ｐゴシック" charset="-128"/>
              </a:defRPr>
            </a:lvl1pPr>
            <a:lvl2pPr marL="742950" indent="-285750">
              <a:spcBef>
                <a:spcPct val="30000"/>
              </a:spcBef>
              <a:defRPr sz="1200">
                <a:solidFill>
                  <a:schemeClr val="tx1"/>
                </a:solidFill>
                <a:latin typeface="Times New Roman" charset="0"/>
                <a:ea typeface="ＭＳ Ｐゴシック" charset="-128"/>
              </a:defRPr>
            </a:lvl2pPr>
            <a:lvl3pPr marL="1143000" indent="-228600">
              <a:spcBef>
                <a:spcPct val="30000"/>
              </a:spcBef>
              <a:defRPr sz="1200">
                <a:solidFill>
                  <a:schemeClr val="tx1"/>
                </a:solidFill>
                <a:latin typeface="Times New Roman" charset="0"/>
                <a:ea typeface="ＭＳ Ｐゴシック" charset="-128"/>
              </a:defRPr>
            </a:lvl3pPr>
            <a:lvl4pPr marL="1600200" indent="-228600">
              <a:spcBef>
                <a:spcPct val="30000"/>
              </a:spcBef>
              <a:defRPr sz="1200">
                <a:solidFill>
                  <a:schemeClr val="tx1"/>
                </a:solidFill>
                <a:latin typeface="Times New Roman" charset="0"/>
                <a:ea typeface="ＭＳ Ｐゴシック" charset="-128"/>
              </a:defRPr>
            </a:lvl4pPr>
            <a:lvl5pPr marL="2057400" indent="-228600">
              <a:spcBef>
                <a:spcPct val="30000"/>
              </a:spcBef>
              <a:defRPr sz="1200">
                <a:solidFill>
                  <a:schemeClr val="tx1"/>
                </a:solidFill>
                <a:latin typeface="Times New Roman" charset="0"/>
                <a:ea typeface="ＭＳ Ｐゴシック" charset="-128"/>
              </a:defRPr>
            </a:lvl5pPr>
            <a:lvl6pPr marL="2514600" indent="-228600" eaLnBrk="0" fontAlgn="base" hangingPunct="0">
              <a:spcBef>
                <a:spcPct val="30000"/>
              </a:spcBef>
              <a:spcAft>
                <a:spcPct val="0"/>
              </a:spcAft>
              <a:defRPr sz="1200">
                <a:solidFill>
                  <a:schemeClr val="tx1"/>
                </a:solidFill>
                <a:latin typeface="Times New Roman" charset="0"/>
                <a:ea typeface="ＭＳ Ｐゴシック" charset="-128"/>
              </a:defRPr>
            </a:lvl6pPr>
            <a:lvl7pPr marL="2971800" indent="-228600" eaLnBrk="0" fontAlgn="base" hangingPunct="0">
              <a:spcBef>
                <a:spcPct val="30000"/>
              </a:spcBef>
              <a:spcAft>
                <a:spcPct val="0"/>
              </a:spcAft>
              <a:defRPr sz="1200">
                <a:solidFill>
                  <a:schemeClr val="tx1"/>
                </a:solidFill>
                <a:latin typeface="Times New Roman" charset="0"/>
                <a:ea typeface="ＭＳ Ｐゴシック" charset="-128"/>
              </a:defRPr>
            </a:lvl7pPr>
            <a:lvl8pPr marL="3429000" indent="-228600" eaLnBrk="0" fontAlgn="base" hangingPunct="0">
              <a:spcBef>
                <a:spcPct val="30000"/>
              </a:spcBef>
              <a:spcAft>
                <a:spcPct val="0"/>
              </a:spcAft>
              <a:defRPr sz="1200">
                <a:solidFill>
                  <a:schemeClr val="tx1"/>
                </a:solidFill>
                <a:latin typeface="Times New Roman" charset="0"/>
                <a:ea typeface="ＭＳ Ｐゴシック" charset="-128"/>
              </a:defRPr>
            </a:lvl8pPr>
            <a:lvl9pPr marL="3886200" indent="-228600" eaLnBrk="0" fontAlgn="base" hangingPunct="0">
              <a:spcBef>
                <a:spcPct val="30000"/>
              </a:spcBef>
              <a:spcAft>
                <a:spcPct val="0"/>
              </a:spcAft>
              <a:defRPr sz="1200">
                <a:solidFill>
                  <a:schemeClr val="tx1"/>
                </a:solidFill>
                <a:latin typeface="Times New Roman" charset="0"/>
                <a:ea typeface="ＭＳ Ｐゴシック" charset="-128"/>
              </a:defRPr>
            </a:lvl9pPr>
          </a:lstStyle>
          <a:p>
            <a:pPr>
              <a:spcBef>
                <a:spcPct val="0"/>
              </a:spcBef>
            </a:pPr>
            <a:r>
              <a:rPr lang="en-US" altLang="en-US" sz="1300">
                <a:latin typeface="Helvetica" charset="0"/>
              </a:rPr>
              <a:t>IBM Big Data &amp; Analytics 		© 2016 IBM Corporation</a:t>
            </a:r>
          </a:p>
        </p:txBody>
      </p:sp>
    </p:spTree>
    <p:extLst>
      <p:ext uri="{BB962C8B-B14F-4D97-AF65-F5344CB8AC3E}">
        <p14:creationId xmlns:p14="http://schemas.microsoft.com/office/powerpoint/2010/main" val="16221281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14308" indent="-214308">
              <a:buFont typeface="Arial" panose="020B0604020202020204" pitchFamily="34" charset="0"/>
              <a:buChar char="•"/>
              <a:defRPr sz="1800"/>
            </a:pPr>
            <a:r>
              <a:rPr lang="en-US" sz="1200" smtClean="0">
                <a:solidFill>
                  <a:srgbClr val="000000"/>
                </a:solidFill>
                <a:latin typeface="Helvetica Neue"/>
                <a:ea typeface="Helvetica Neue"/>
                <a:cs typeface="Helvetica Neue"/>
                <a:sym typeface="Helvetica Neue"/>
              </a:rPr>
              <a:t>Launched in June of 2015</a:t>
            </a:r>
          </a:p>
          <a:p>
            <a:pPr marL="214308" indent="-214308">
              <a:buFont typeface="Arial" panose="020B0604020202020204" pitchFamily="34" charset="0"/>
              <a:buChar char="•"/>
              <a:defRPr sz="1800"/>
            </a:pPr>
            <a:endParaRPr lang="en-US" sz="1200" smtClean="0">
              <a:solidFill>
                <a:srgbClr val="000000"/>
              </a:solidFill>
              <a:latin typeface="Helvetica Neue"/>
              <a:ea typeface="Helvetica Neue"/>
              <a:cs typeface="Helvetica Neue"/>
              <a:sym typeface="Helvetica Neue"/>
            </a:endParaRPr>
          </a:p>
          <a:p>
            <a:pPr marL="214308" indent="-214308">
              <a:buFont typeface="Arial" panose="020B0604020202020204" pitchFamily="34" charset="0"/>
              <a:buChar char="•"/>
              <a:defRPr sz="1800"/>
            </a:pPr>
            <a:r>
              <a:rPr lang="en-US" sz="1200" smtClean="0">
                <a:solidFill>
                  <a:srgbClr val="000000"/>
                </a:solidFill>
                <a:latin typeface="Helvetica Neue"/>
                <a:ea typeface="Helvetica Neue"/>
                <a:cs typeface="Helvetica Neue"/>
                <a:sym typeface="Helvetica Neue"/>
              </a:rPr>
              <a:t>Goal to Contribute to Apache Spark Apache community</a:t>
            </a:r>
          </a:p>
          <a:p>
            <a:pPr marL="214308" indent="-214308">
              <a:buFont typeface="Arial" panose="020B0604020202020204" pitchFamily="34" charset="0"/>
              <a:buChar char="•"/>
              <a:defRPr sz="1800"/>
            </a:pPr>
            <a:endParaRPr lang="en-US" sz="1200" smtClean="0">
              <a:solidFill>
                <a:srgbClr val="000000"/>
              </a:solidFill>
              <a:latin typeface="Helvetica Neue"/>
              <a:ea typeface="Helvetica Neue"/>
              <a:cs typeface="Helvetica Neue"/>
              <a:sym typeface="Helvetica Neue"/>
            </a:endParaRPr>
          </a:p>
          <a:p>
            <a:pPr marL="214308" indent="-214308">
              <a:buFont typeface="Arial" panose="020B0604020202020204" pitchFamily="34" charset="0"/>
              <a:buChar char="•"/>
              <a:defRPr sz="1800"/>
            </a:pPr>
            <a:r>
              <a:rPr lang="en-US" sz="1200" smtClean="0">
                <a:solidFill>
                  <a:srgbClr val="000000"/>
                </a:solidFill>
                <a:latin typeface="Helvetica Neue"/>
                <a:ea typeface="Helvetica Neue"/>
                <a:cs typeface="Helvetica Neue"/>
                <a:sym typeface="Helvetica Neue"/>
              </a:rPr>
              <a:t>Contributed </a:t>
            </a:r>
            <a:r>
              <a:rPr lang="en-US" sz="1200" err="1" smtClean="0">
                <a:solidFill>
                  <a:srgbClr val="000000"/>
                </a:solidFill>
                <a:latin typeface="Helvetica Neue"/>
                <a:ea typeface="Helvetica Neue"/>
                <a:cs typeface="Helvetica Neue"/>
                <a:sym typeface="Helvetica Neue"/>
              </a:rPr>
              <a:t>SystemML</a:t>
            </a:r>
            <a:r>
              <a:rPr lang="en-US" sz="1200" smtClean="0">
                <a:solidFill>
                  <a:srgbClr val="000000"/>
                </a:solidFill>
                <a:latin typeface="Helvetica Neue"/>
                <a:ea typeface="Helvetica Neue"/>
                <a:cs typeface="Helvetica Neue"/>
                <a:sym typeface="Helvetica Neue"/>
              </a:rPr>
              <a:t> technology to Apache community</a:t>
            </a:r>
          </a:p>
          <a:p>
            <a:pPr marL="214308" indent="-214308">
              <a:buFont typeface="Arial" panose="020B0604020202020204" pitchFamily="34" charset="0"/>
              <a:buChar char="•"/>
              <a:defRPr sz="1800"/>
            </a:pPr>
            <a:endParaRPr lang="en-US" sz="1200" smtClean="0">
              <a:solidFill>
                <a:srgbClr val="000000"/>
              </a:solidFill>
              <a:latin typeface="Helvetica Neue"/>
              <a:ea typeface="Helvetica Neue"/>
              <a:cs typeface="Helvetica Neue"/>
              <a:sym typeface="Helvetica Neue"/>
            </a:endParaRPr>
          </a:p>
          <a:p>
            <a:pPr marL="214308" indent="-214308">
              <a:buFont typeface="Arial" panose="020B0604020202020204" pitchFamily="34" charset="0"/>
              <a:buChar char="•"/>
              <a:defRPr sz="1800"/>
            </a:pPr>
            <a:r>
              <a:rPr lang="en-US" sz="1200" smtClean="0">
                <a:solidFill>
                  <a:srgbClr val="000000"/>
                </a:solidFill>
                <a:latin typeface="Helvetica Neue"/>
                <a:ea typeface="Helvetica Neue"/>
                <a:cs typeface="Helvetica Neue"/>
                <a:sym typeface="Helvetica Neue"/>
              </a:rPr>
              <a:t>STC continues to grow...</a:t>
            </a:r>
          </a:p>
          <a:p>
            <a:endParaRPr lang="en-US"/>
          </a:p>
        </p:txBody>
      </p:sp>
      <p:sp>
        <p:nvSpPr>
          <p:cNvPr id="4" name="Slide Number Placeholder 3"/>
          <p:cNvSpPr>
            <a:spLocks noGrp="1"/>
          </p:cNvSpPr>
          <p:nvPr>
            <p:ph type="sldNum" sz="quarter" idx="10"/>
          </p:nvPr>
        </p:nvSpPr>
        <p:spPr/>
        <p:txBody>
          <a:bodyPr/>
          <a:lstStyle/>
          <a:p>
            <a:fld id="{60E995E9-58D7-964F-8E7D-FB99823F2B1F}" type="slidenum">
              <a:rPr lang="en-US" smtClean="0"/>
              <a:t>8</a:t>
            </a:fld>
            <a:endParaRPr lang="en-US"/>
          </a:p>
        </p:txBody>
      </p:sp>
    </p:spTree>
    <p:extLst>
      <p:ext uri="{BB962C8B-B14F-4D97-AF65-F5344CB8AC3E}">
        <p14:creationId xmlns:p14="http://schemas.microsoft.com/office/powerpoint/2010/main" val="7488850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SPSS:</a:t>
            </a:r>
            <a:r>
              <a:rPr lang="en-US" baseline="0" smtClean="0"/>
              <a:t> https://</a:t>
            </a:r>
            <a:r>
              <a:rPr lang="en-US" baseline="0" err="1" smtClean="0"/>
              <a:t>developer.ibm.com</a:t>
            </a:r>
            <a:r>
              <a:rPr lang="en-US" baseline="0" smtClean="0"/>
              <a:t>/</a:t>
            </a:r>
            <a:r>
              <a:rPr lang="en-US" baseline="0" err="1" smtClean="0"/>
              <a:t>predictiveanalytics</a:t>
            </a:r>
            <a:r>
              <a:rPr lang="en-US" baseline="0" smtClean="0"/>
              <a:t>/2015/10/26/spark-integration-in-spss-modeler-17-1/</a:t>
            </a:r>
          </a:p>
          <a:p>
            <a:r>
              <a:rPr lang="en-US" smtClean="0"/>
              <a:t>http://</a:t>
            </a:r>
            <a:r>
              <a:rPr lang="en-US" err="1" smtClean="0"/>
              <a:t>www.ibm.com</a:t>
            </a:r>
            <a:r>
              <a:rPr lang="en-US" smtClean="0"/>
              <a:t>/analytics/us/</a:t>
            </a:r>
            <a:r>
              <a:rPr lang="en-US" err="1" smtClean="0"/>
              <a:t>en</a:t>
            </a:r>
            <a:r>
              <a:rPr lang="en-US" smtClean="0"/>
              <a:t>/technology/cloud-data-services/spark-as-a-service/</a:t>
            </a:r>
          </a:p>
          <a:p>
            <a:r>
              <a:rPr lang="en-US" smtClean="0"/>
              <a:t>https://www-03.ibm.com/press/us/</a:t>
            </a:r>
            <a:r>
              <a:rPr lang="en-US" err="1" smtClean="0"/>
              <a:t>en</a:t>
            </a:r>
            <a:r>
              <a:rPr lang="en-US" smtClean="0"/>
              <a:t>/</a:t>
            </a:r>
            <a:r>
              <a:rPr lang="en-US" err="1" smtClean="0"/>
              <a:t>pressrelease</a:t>
            </a:r>
            <a:r>
              <a:rPr lang="en-US" smtClean="0"/>
              <a:t>/47107.wss</a:t>
            </a:r>
            <a:endParaRPr lang="en-US"/>
          </a:p>
        </p:txBody>
      </p:sp>
      <p:sp>
        <p:nvSpPr>
          <p:cNvPr id="4" name="Slide Number Placeholder 3"/>
          <p:cNvSpPr>
            <a:spLocks noGrp="1"/>
          </p:cNvSpPr>
          <p:nvPr>
            <p:ph type="sldNum" sz="quarter" idx="10"/>
          </p:nvPr>
        </p:nvSpPr>
        <p:spPr/>
        <p:txBody>
          <a:bodyPr/>
          <a:lstStyle/>
          <a:p>
            <a:fld id="{60E995E9-58D7-964F-8E7D-FB99823F2B1F}" type="slidenum">
              <a:rPr lang="en-US" smtClean="0"/>
              <a:t>10</a:t>
            </a:fld>
            <a:endParaRPr lang="en-US"/>
          </a:p>
        </p:txBody>
      </p:sp>
    </p:spTree>
    <p:extLst>
      <p:ext uri="{BB962C8B-B14F-4D97-AF65-F5344CB8AC3E}">
        <p14:creationId xmlns:p14="http://schemas.microsoft.com/office/powerpoint/2010/main" val="18734734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Talk much</a:t>
            </a:r>
            <a:r>
              <a:rPr lang="en-US" baseline="0" smtClean="0"/>
              <a:t> about the tool and preview it for the labs.  </a:t>
            </a:r>
            <a:endParaRPr lang="en-US"/>
          </a:p>
        </p:txBody>
      </p:sp>
      <p:sp>
        <p:nvSpPr>
          <p:cNvPr id="4" name="Slide Number Placeholder 3"/>
          <p:cNvSpPr>
            <a:spLocks noGrp="1"/>
          </p:cNvSpPr>
          <p:nvPr>
            <p:ph type="sldNum" sz="quarter" idx="10"/>
          </p:nvPr>
        </p:nvSpPr>
        <p:spPr/>
        <p:txBody>
          <a:bodyPr/>
          <a:lstStyle/>
          <a:p>
            <a:fld id="{60E995E9-58D7-964F-8E7D-FB99823F2B1F}" type="slidenum">
              <a:rPr lang="en-US" smtClean="0"/>
              <a:t>12</a:t>
            </a:fld>
            <a:endParaRPr lang="en-US"/>
          </a:p>
        </p:txBody>
      </p:sp>
    </p:spTree>
    <p:extLst>
      <p:ext uri="{BB962C8B-B14F-4D97-AF65-F5344CB8AC3E}">
        <p14:creationId xmlns:p14="http://schemas.microsoft.com/office/powerpoint/2010/main" val="15806435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Say “You</a:t>
            </a:r>
            <a:r>
              <a:rPr lang="en-US" baseline="0" smtClean="0"/>
              <a:t> should have seen this in the email we sent asking you to sign up.  We’ll go into more depth later when we talk about the labs”</a:t>
            </a:r>
            <a:endParaRPr lang="en-US"/>
          </a:p>
        </p:txBody>
      </p:sp>
      <p:sp>
        <p:nvSpPr>
          <p:cNvPr id="4" name="Slide Number Placeholder 3"/>
          <p:cNvSpPr>
            <a:spLocks noGrp="1"/>
          </p:cNvSpPr>
          <p:nvPr>
            <p:ph type="sldNum" sz="quarter" idx="10"/>
          </p:nvPr>
        </p:nvSpPr>
        <p:spPr/>
        <p:txBody>
          <a:bodyPr/>
          <a:lstStyle/>
          <a:p>
            <a:fld id="{60E995E9-58D7-964F-8E7D-FB99823F2B1F}" type="slidenum">
              <a:rPr lang="en-US" smtClean="0"/>
              <a:t>13</a:t>
            </a:fld>
            <a:endParaRPr lang="en-US"/>
          </a:p>
        </p:txBody>
      </p:sp>
    </p:spTree>
    <p:extLst>
      <p:ext uri="{BB962C8B-B14F-4D97-AF65-F5344CB8AC3E}">
        <p14:creationId xmlns:p14="http://schemas.microsoft.com/office/powerpoint/2010/main" val="21215314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Slide Image Placeholder 1"/>
          <p:cNvSpPr>
            <a:spLocks noGrp="1" noRot="1" noChangeAspect="1" noTextEdit="1"/>
          </p:cNvSpPr>
          <p:nvPr>
            <p:ph type="sldImg"/>
          </p:nvPr>
        </p:nvSpPr>
        <p:spPr>
          <a:ln/>
        </p:spPr>
      </p:sp>
      <p:sp>
        <p:nvSpPr>
          <p:cNvPr id="3891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a:latin typeface="Times New Roman" charset="0"/>
              <a:ea typeface="ＭＳ Ｐゴシック" charset="-128"/>
            </a:endParaRPr>
          </a:p>
        </p:txBody>
      </p:sp>
      <p:sp>
        <p:nvSpPr>
          <p:cNvPr id="3891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charset="0"/>
                <a:ea typeface="ＭＳ Ｐゴシック" charset="-128"/>
              </a:defRPr>
            </a:lvl1pPr>
            <a:lvl2pPr marL="742950" indent="-285750">
              <a:spcBef>
                <a:spcPct val="30000"/>
              </a:spcBef>
              <a:defRPr sz="1200">
                <a:solidFill>
                  <a:schemeClr val="tx1"/>
                </a:solidFill>
                <a:latin typeface="Times New Roman" charset="0"/>
                <a:ea typeface="ＭＳ Ｐゴシック" charset="-128"/>
              </a:defRPr>
            </a:lvl2pPr>
            <a:lvl3pPr marL="1143000" indent="-228600">
              <a:spcBef>
                <a:spcPct val="30000"/>
              </a:spcBef>
              <a:defRPr sz="1200">
                <a:solidFill>
                  <a:schemeClr val="tx1"/>
                </a:solidFill>
                <a:latin typeface="Times New Roman" charset="0"/>
                <a:ea typeface="ＭＳ Ｐゴシック" charset="-128"/>
              </a:defRPr>
            </a:lvl3pPr>
            <a:lvl4pPr marL="1600200" indent="-228600">
              <a:spcBef>
                <a:spcPct val="30000"/>
              </a:spcBef>
              <a:defRPr sz="1200">
                <a:solidFill>
                  <a:schemeClr val="tx1"/>
                </a:solidFill>
                <a:latin typeface="Times New Roman" charset="0"/>
                <a:ea typeface="ＭＳ Ｐゴシック" charset="-128"/>
              </a:defRPr>
            </a:lvl4pPr>
            <a:lvl5pPr marL="2057400" indent="-228600">
              <a:spcBef>
                <a:spcPct val="30000"/>
              </a:spcBef>
              <a:defRPr sz="1200">
                <a:solidFill>
                  <a:schemeClr val="tx1"/>
                </a:solidFill>
                <a:latin typeface="Times New Roman" charset="0"/>
                <a:ea typeface="ＭＳ Ｐゴシック" charset="-128"/>
              </a:defRPr>
            </a:lvl5pPr>
            <a:lvl6pPr marL="2514600" indent="-228600" eaLnBrk="0" fontAlgn="base" hangingPunct="0">
              <a:spcBef>
                <a:spcPct val="30000"/>
              </a:spcBef>
              <a:spcAft>
                <a:spcPct val="0"/>
              </a:spcAft>
              <a:defRPr sz="1200">
                <a:solidFill>
                  <a:schemeClr val="tx1"/>
                </a:solidFill>
                <a:latin typeface="Times New Roman" charset="0"/>
                <a:ea typeface="ＭＳ Ｐゴシック" charset="-128"/>
              </a:defRPr>
            </a:lvl6pPr>
            <a:lvl7pPr marL="2971800" indent="-228600" eaLnBrk="0" fontAlgn="base" hangingPunct="0">
              <a:spcBef>
                <a:spcPct val="30000"/>
              </a:spcBef>
              <a:spcAft>
                <a:spcPct val="0"/>
              </a:spcAft>
              <a:defRPr sz="1200">
                <a:solidFill>
                  <a:schemeClr val="tx1"/>
                </a:solidFill>
                <a:latin typeface="Times New Roman" charset="0"/>
                <a:ea typeface="ＭＳ Ｐゴシック" charset="-128"/>
              </a:defRPr>
            </a:lvl7pPr>
            <a:lvl8pPr marL="3429000" indent="-228600" eaLnBrk="0" fontAlgn="base" hangingPunct="0">
              <a:spcBef>
                <a:spcPct val="30000"/>
              </a:spcBef>
              <a:spcAft>
                <a:spcPct val="0"/>
              </a:spcAft>
              <a:defRPr sz="1200">
                <a:solidFill>
                  <a:schemeClr val="tx1"/>
                </a:solidFill>
                <a:latin typeface="Times New Roman" charset="0"/>
                <a:ea typeface="ＭＳ Ｐゴシック" charset="-128"/>
              </a:defRPr>
            </a:lvl8pPr>
            <a:lvl9pPr marL="3886200" indent="-228600" eaLnBrk="0" fontAlgn="base" hangingPunct="0">
              <a:spcBef>
                <a:spcPct val="30000"/>
              </a:spcBef>
              <a:spcAft>
                <a:spcPct val="0"/>
              </a:spcAft>
              <a:defRPr sz="1200">
                <a:solidFill>
                  <a:schemeClr val="tx1"/>
                </a:solidFill>
                <a:latin typeface="Times New Roman" charset="0"/>
                <a:ea typeface="ＭＳ Ｐゴシック" charset="-128"/>
              </a:defRPr>
            </a:lvl9pPr>
          </a:lstStyle>
          <a:p>
            <a:pPr>
              <a:spcBef>
                <a:spcPct val="0"/>
              </a:spcBef>
            </a:pPr>
            <a:fld id="{62ABBBD4-6439-B547-B1C6-2DBF3ACC4728}" type="slidenum">
              <a:rPr lang="en-US" altLang="en-US" sz="1300"/>
              <a:pPr>
                <a:spcBef>
                  <a:spcPct val="0"/>
                </a:spcBef>
              </a:pPr>
              <a:t>14</a:t>
            </a:fld>
            <a:endParaRPr lang="en-US" altLang="en-US" sz="1300"/>
          </a:p>
        </p:txBody>
      </p:sp>
      <p:sp>
        <p:nvSpPr>
          <p:cNvPr id="38916" name="Footer Placeholder 3"/>
          <p:cNvSpPr>
            <a:spLocks noGrp="1"/>
          </p:cNvSpPr>
          <p:nvPr>
            <p:ph type="ftr" sz="quarter" idx="4"/>
          </p:nvPr>
        </p:nvSpPr>
        <p:spPr>
          <a:xfrm>
            <a:off x="0" y="9120188"/>
            <a:ext cx="7027863" cy="4794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charset="0"/>
                <a:ea typeface="ＭＳ Ｐゴシック" charset="-128"/>
              </a:defRPr>
            </a:lvl1pPr>
            <a:lvl2pPr marL="742950" indent="-285750">
              <a:spcBef>
                <a:spcPct val="30000"/>
              </a:spcBef>
              <a:defRPr sz="1200">
                <a:solidFill>
                  <a:schemeClr val="tx1"/>
                </a:solidFill>
                <a:latin typeface="Times New Roman" charset="0"/>
                <a:ea typeface="ＭＳ Ｐゴシック" charset="-128"/>
              </a:defRPr>
            </a:lvl2pPr>
            <a:lvl3pPr marL="1143000" indent="-228600">
              <a:spcBef>
                <a:spcPct val="30000"/>
              </a:spcBef>
              <a:defRPr sz="1200">
                <a:solidFill>
                  <a:schemeClr val="tx1"/>
                </a:solidFill>
                <a:latin typeface="Times New Roman" charset="0"/>
                <a:ea typeface="ＭＳ Ｐゴシック" charset="-128"/>
              </a:defRPr>
            </a:lvl3pPr>
            <a:lvl4pPr marL="1600200" indent="-228600">
              <a:spcBef>
                <a:spcPct val="30000"/>
              </a:spcBef>
              <a:defRPr sz="1200">
                <a:solidFill>
                  <a:schemeClr val="tx1"/>
                </a:solidFill>
                <a:latin typeface="Times New Roman" charset="0"/>
                <a:ea typeface="ＭＳ Ｐゴシック" charset="-128"/>
              </a:defRPr>
            </a:lvl4pPr>
            <a:lvl5pPr marL="2057400" indent="-228600">
              <a:spcBef>
                <a:spcPct val="30000"/>
              </a:spcBef>
              <a:defRPr sz="1200">
                <a:solidFill>
                  <a:schemeClr val="tx1"/>
                </a:solidFill>
                <a:latin typeface="Times New Roman" charset="0"/>
                <a:ea typeface="ＭＳ Ｐゴシック" charset="-128"/>
              </a:defRPr>
            </a:lvl5pPr>
            <a:lvl6pPr marL="2514600" indent="-228600" eaLnBrk="0" fontAlgn="base" hangingPunct="0">
              <a:spcBef>
                <a:spcPct val="30000"/>
              </a:spcBef>
              <a:spcAft>
                <a:spcPct val="0"/>
              </a:spcAft>
              <a:defRPr sz="1200">
                <a:solidFill>
                  <a:schemeClr val="tx1"/>
                </a:solidFill>
                <a:latin typeface="Times New Roman" charset="0"/>
                <a:ea typeface="ＭＳ Ｐゴシック" charset="-128"/>
              </a:defRPr>
            </a:lvl6pPr>
            <a:lvl7pPr marL="2971800" indent="-228600" eaLnBrk="0" fontAlgn="base" hangingPunct="0">
              <a:spcBef>
                <a:spcPct val="30000"/>
              </a:spcBef>
              <a:spcAft>
                <a:spcPct val="0"/>
              </a:spcAft>
              <a:defRPr sz="1200">
                <a:solidFill>
                  <a:schemeClr val="tx1"/>
                </a:solidFill>
                <a:latin typeface="Times New Roman" charset="0"/>
                <a:ea typeface="ＭＳ Ｐゴシック" charset="-128"/>
              </a:defRPr>
            </a:lvl7pPr>
            <a:lvl8pPr marL="3429000" indent="-228600" eaLnBrk="0" fontAlgn="base" hangingPunct="0">
              <a:spcBef>
                <a:spcPct val="30000"/>
              </a:spcBef>
              <a:spcAft>
                <a:spcPct val="0"/>
              </a:spcAft>
              <a:defRPr sz="1200">
                <a:solidFill>
                  <a:schemeClr val="tx1"/>
                </a:solidFill>
                <a:latin typeface="Times New Roman" charset="0"/>
                <a:ea typeface="ＭＳ Ｐゴシック" charset="-128"/>
              </a:defRPr>
            </a:lvl8pPr>
            <a:lvl9pPr marL="3886200" indent="-228600" eaLnBrk="0" fontAlgn="base" hangingPunct="0">
              <a:spcBef>
                <a:spcPct val="30000"/>
              </a:spcBef>
              <a:spcAft>
                <a:spcPct val="0"/>
              </a:spcAft>
              <a:defRPr sz="1200">
                <a:solidFill>
                  <a:schemeClr val="tx1"/>
                </a:solidFill>
                <a:latin typeface="Times New Roman" charset="0"/>
                <a:ea typeface="ＭＳ Ｐゴシック" charset="-128"/>
              </a:defRPr>
            </a:lvl9pPr>
          </a:lstStyle>
          <a:p>
            <a:pPr>
              <a:spcBef>
                <a:spcPct val="0"/>
              </a:spcBef>
            </a:pPr>
            <a:r>
              <a:rPr lang="en-US" altLang="en-US" sz="1300">
                <a:latin typeface="Helvetica" charset="0"/>
              </a:rPr>
              <a:t>IBM Big Data &amp; Analytics 		© 2016 IBM Corporation</a:t>
            </a:r>
          </a:p>
        </p:txBody>
      </p:sp>
    </p:spTree>
    <p:extLst>
      <p:ext uri="{BB962C8B-B14F-4D97-AF65-F5344CB8AC3E}">
        <p14:creationId xmlns:p14="http://schemas.microsoft.com/office/powerpoint/2010/main" val="10690296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Slide Image Placeholder 1"/>
          <p:cNvSpPr>
            <a:spLocks noGrp="1" noRot="1" noChangeAspect="1" noTextEdit="1"/>
          </p:cNvSpPr>
          <p:nvPr>
            <p:ph type="sldImg"/>
          </p:nvPr>
        </p:nvSpPr>
        <p:spPr>
          <a:ln/>
        </p:spPr>
      </p:sp>
      <p:sp>
        <p:nvSpPr>
          <p:cNvPr id="3891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a:latin typeface="Times New Roman" charset="0"/>
              <a:ea typeface="ＭＳ Ｐゴシック" charset="-128"/>
            </a:endParaRPr>
          </a:p>
        </p:txBody>
      </p:sp>
      <p:sp>
        <p:nvSpPr>
          <p:cNvPr id="3891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charset="0"/>
                <a:ea typeface="ＭＳ Ｐゴシック" charset="-128"/>
              </a:defRPr>
            </a:lvl1pPr>
            <a:lvl2pPr marL="742950" indent="-285750">
              <a:spcBef>
                <a:spcPct val="30000"/>
              </a:spcBef>
              <a:defRPr sz="1200">
                <a:solidFill>
                  <a:schemeClr val="tx1"/>
                </a:solidFill>
                <a:latin typeface="Times New Roman" charset="0"/>
                <a:ea typeface="ＭＳ Ｐゴシック" charset="-128"/>
              </a:defRPr>
            </a:lvl2pPr>
            <a:lvl3pPr marL="1143000" indent="-228600">
              <a:spcBef>
                <a:spcPct val="30000"/>
              </a:spcBef>
              <a:defRPr sz="1200">
                <a:solidFill>
                  <a:schemeClr val="tx1"/>
                </a:solidFill>
                <a:latin typeface="Times New Roman" charset="0"/>
                <a:ea typeface="ＭＳ Ｐゴシック" charset="-128"/>
              </a:defRPr>
            </a:lvl3pPr>
            <a:lvl4pPr marL="1600200" indent="-228600">
              <a:spcBef>
                <a:spcPct val="30000"/>
              </a:spcBef>
              <a:defRPr sz="1200">
                <a:solidFill>
                  <a:schemeClr val="tx1"/>
                </a:solidFill>
                <a:latin typeface="Times New Roman" charset="0"/>
                <a:ea typeface="ＭＳ Ｐゴシック" charset="-128"/>
              </a:defRPr>
            </a:lvl4pPr>
            <a:lvl5pPr marL="2057400" indent="-228600">
              <a:spcBef>
                <a:spcPct val="30000"/>
              </a:spcBef>
              <a:defRPr sz="1200">
                <a:solidFill>
                  <a:schemeClr val="tx1"/>
                </a:solidFill>
                <a:latin typeface="Times New Roman" charset="0"/>
                <a:ea typeface="ＭＳ Ｐゴシック" charset="-128"/>
              </a:defRPr>
            </a:lvl5pPr>
            <a:lvl6pPr marL="2514600" indent="-228600" eaLnBrk="0" fontAlgn="base" hangingPunct="0">
              <a:spcBef>
                <a:spcPct val="30000"/>
              </a:spcBef>
              <a:spcAft>
                <a:spcPct val="0"/>
              </a:spcAft>
              <a:defRPr sz="1200">
                <a:solidFill>
                  <a:schemeClr val="tx1"/>
                </a:solidFill>
                <a:latin typeface="Times New Roman" charset="0"/>
                <a:ea typeface="ＭＳ Ｐゴシック" charset="-128"/>
              </a:defRPr>
            </a:lvl6pPr>
            <a:lvl7pPr marL="2971800" indent="-228600" eaLnBrk="0" fontAlgn="base" hangingPunct="0">
              <a:spcBef>
                <a:spcPct val="30000"/>
              </a:spcBef>
              <a:spcAft>
                <a:spcPct val="0"/>
              </a:spcAft>
              <a:defRPr sz="1200">
                <a:solidFill>
                  <a:schemeClr val="tx1"/>
                </a:solidFill>
                <a:latin typeface="Times New Roman" charset="0"/>
                <a:ea typeface="ＭＳ Ｐゴシック" charset="-128"/>
              </a:defRPr>
            </a:lvl7pPr>
            <a:lvl8pPr marL="3429000" indent="-228600" eaLnBrk="0" fontAlgn="base" hangingPunct="0">
              <a:spcBef>
                <a:spcPct val="30000"/>
              </a:spcBef>
              <a:spcAft>
                <a:spcPct val="0"/>
              </a:spcAft>
              <a:defRPr sz="1200">
                <a:solidFill>
                  <a:schemeClr val="tx1"/>
                </a:solidFill>
                <a:latin typeface="Times New Roman" charset="0"/>
                <a:ea typeface="ＭＳ Ｐゴシック" charset="-128"/>
              </a:defRPr>
            </a:lvl8pPr>
            <a:lvl9pPr marL="3886200" indent="-228600" eaLnBrk="0" fontAlgn="base" hangingPunct="0">
              <a:spcBef>
                <a:spcPct val="30000"/>
              </a:spcBef>
              <a:spcAft>
                <a:spcPct val="0"/>
              </a:spcAft>
              <a:defRPr sz="1200">
                <a:solidFill>
                  <a:schemeClr val="tx1"/>
                </a:solidFill>
                <a:latin typeface="Times New Roman" charset="0"/>
                <a:ea typeface="ＭＳ Ｐゴシック" charset="-128"/>
              </a:defRPr>
            </a:lvl9pPr>
          </a:lstStyle>
          <a:p>
            <a:pPr>
              <a:spcBef>
                <a:spcPct val="0"/>
              </a:spcBef>
            </a:pPr>
            <a:fld id="{62ABBBD4-6439-B547-B1C6-2DBF3ACC4728}" type="slidenum">
              <a:rPr lang="en-US" altLang="en-US" sz="1300"/>
              <a:pPr>
                <a:spcBef>
                  <a:spcPct val="0"/>
                </a:spcBef>
              </a:pPr>
              <a:t>17</a:t>
            </a:fld>
            <a:endParaRPr lang="en-US" altLang="en-US" sz="1300"/>
          </a:p>
        </p:txBody>
      </p:sp>
      <p:sp>
        <p:nvSpPr>
          <p:cNvPr id="38916" name="Footer Placeholder 3"/>
          <p:cNvSpPr>
            <a:spLocks noGrp="1"/>
          </p:cNvSpPr>
          <p:nvPr>
            <p:ph type="ftr" sz="quarter" idx="4"/>
          </p:nvPr>
        </p:nvSpPr>
        <p:spPr>
          <a:xfrm>
            <a:off x="0" y="9120188"/>
            <a:ext cx="7027863" cy="4794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charset="0"/>
                <a:ea typeface="ＭＳ Ｐゴシック" charset="-128"/>
              </a:defRPr>
            </a:lvl1pPr>
            <a:lvl2pPr marL="742950" indent="-285750">
              <a:spcBef>
                <a:spcPct val="30000"/>
              </a:spcBef>
              <a:defRPr sz="1200">
                <a:solidFill>
                  <a:schemeClr val="tx1"/>
                </a:solidFill>
                <a:latin typeface="Times New Roman" charset="0"/>
                <a:ea typeface="ＭＳ Ｐゴシック" charset="-128"/>
              </a:defRPr>
            </a:lvl2pPr>
            <a:lvl3pPr marL="1143000" indent="-228600">
              <a:spcBef>
                <a:spcPct val="30000"/>
              </a:spcBef>
              <a:defRPr sz="1200">
                <a:solidFill>
                  <a:schemeClr val="tx1"/>
                </a:solidFill>
                <a:latin typeface="Times New Roman" charset="0"/>
                <a:ea typeface="ＭＳ Ｐゴシック" charset="-128"/>
              </a:defRPr>
            </a:lvl3pPr>
            <a:lvl4pPr marL="1600200" indent="-228600">
              <a:spcBef>
                <a:spcPct val="30000"/>
              </a:spcBef>
              <a:defRPr sz="1200">
                <a:solidFill>
                  <a:schemeClr val="tx1"/>
                </a:solidFill>
                <a:latin typeface="Times New Roman" charset="0"/>
                <a:ea typeface="ＭＳ Ｐゴシック" charset="-128"/>
              </a:defRPr>
            </a:lvl4pPr>
            <a:lvl5pPr marL="2057400" indent="-228600">
              <a:spcBef>
                <a:spcPct val="30000"/>
              </a:spcBef>
              <a:defRPr sz="1200">
                <a:solidFill>
                  <a:schemeClr val="tx1"/>
                </a:solidFill>
                <a:latin typeface="Times New Roman" charset="0"/>
                <a:ea typeface="ＭＳ Ｐゴシック" charset="-128"/>
              </a:defRPr>
            </a:lvl5pPr>
            <a:lvl6pPr marL="2514600" indent="-228600" eaLnBrk="0" fontAlgn="base" hangingPunct="0">
              <a:spcBef>
                <a:spcPct val="30000"/>
              </a:spcBef>
              <a:spcAft>
                <a:spcPct val="0"/>
              </a:spcAft>
              <a:defRPr sz="1200">
                <a:solidFill>
                  <a:schemeClr val="tx1"/>
                </a:solidFill>
                <a:latin typeface="Times New Roman" charset="0"/>
                <a:ea typeface="ＭＳ Ｐゴシック" charset="-128"/>
              </a:defRPr>
            </a:lvl6pPr>
            <a:lvl7pPr marL="2971800" indent="-228600" eaLnBrk="0" fontAlgn="base" hangingPunct="0">
              <a:spcBef>
                <a:spcPct val="30000"/>
              </a:spcBef>
              <a:spcAft>
                <a:spcPct val="0"/>
              </a:spcAft>
              <a:defRPr sz="1200">
                <a:solidFill>
                  <a:schemeClr val="tx1"/>
                </a:solidFill>
                <a:latin typeface="Times New Roman" charset="0"/>
                <a:ea typeface="ＭＳ Ｐゴシック" charset="-128"/>
              </a:defRPr>
            </a:lvl7pPr>
            <a:lvl8pPr marL="3429000" indent="-228600" eaLnBrk="0" fontAlgn="base" hangingPunct="0">
              <a:spcBef>
                <a:spcPct val="30000"/>
              </a:spcBef>
              <a:spcAft>
                <a:spcPct val="0"/>
              </a:spcAft>
              <a:defRPr sz="1200">
                <a:solidFill>
                  <a:schemeClr val="tx1"/>
                </a:solidFill>
                <a:latin typeface="Times New Roman" charset="0"/>
                <a:ea typeface="ＭＳ Ｐゴシック" charset="-128"/>
              </a:defRPr>
            </a:lvl8pPr>
            <a:lvl9pPr marL="3886200" indent="-228600" eaLnBrk="0" fontAlgn="base" hangingPunct="0">
              <a:spcBef>
                <a:spcPct val="30000"/>
              </a:spcBef>
              <a:spcAft>
                <a:spcPct val="0"/>
              </a:spcAft>
              <a:defRPr sz="1200">
                <a:solidFill>
                  <a:schemeClr val="tx1"/>
                </a:solidFill>
                <a:latin typeface="Times New Roman" charset="0"/>
                <a:ea typeface="ＭＳ Ｐゴシック" charset="-128"/>
              </a:defRPr>
            </a:lvl9pPr>
          </a:lstStyle>
          <a:p>
            <a:pPr>
              <a:spcBef>
                <a:spcPct val="0"/>
              </a:spcBef>
            </a:pPr>
            <a:r>
              <a:rPr lang="en-US" altLang="en-US" sz="1300">
                <a:latin typeface="Helvetica" charset="0"/>
              </a:rPr>
              <a:t>IBM Big Data &amp; Analytics 		© 2016 IBM Corporation</a:t>
            </a:r>
          </a:p>
        </p:txBody>
      </p:sp>
    </p:spTree>
    <p:extLst>
      <p:ext uri="{BB962C8B-B14F-4D97-AF65-F5344CB8AC3E}">
        <p14:creationId xmlns:p14="http://schemas.microsoft.com/office/powerpoint/2010/main" val="209158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4.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4.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65" descr="DB2_LUW_Bann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3485" y="3025775"/>
            <a:ext cx="11482916" cy="2066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Line 9"/>
          <p:cNvSpPr>
            <a:spLocks noChangeShapeType="1"/>
          </p:cNvSpPr>
          <p:nvPr/>
        </p:nvSpPr>
        <p:spPr bwMode="auto">
          <a:xfrm>
            <a:off x="349252" y="488950"/>
            <a:ext cx="11485033"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sz="1800"/>
          </a:p>
        </p:txBody>
      </p:sp>
      <p:pic>
        <p:nvPicPr>
          <p:cNvPr id="6" name="Picture 10" descr="R120_G137_B251-20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40534" y="188914"/>
            <a:ext cx="785284" cy="236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Line 10"/>
          <p:cNvSpPr>
            <a:spLocks noChangeShapeType="1"/>
          </p:cNvSpPr>
          <p:nvPr/>
        </p:nvSpPr>
        <p:spPr bwMode="auto">
          <a:xfrm>
            <a:off x="349251" y="6654800"/>
            <a:ext cx="1149350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sz="1800"/>
          </a:p>
        </p:txBody>
      </p:sp>
      <p:sp>
        <p:nvSpPr>
          <p:cNvPr id="8" name="Rectangle 32"/>
          <p:cNvSpPr>
            <a:spLocks noChangeArrowheads="1"/>
          </p:cNvSpPr>
          <p:nvPr/>
        </p:nvSpPr>
        <p:spPr bwMode="auto">
          <a:xfrm>
            <a:off x="10071101" y="6657976"/>
            <a:ext cx="1894417"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600">
                <a:solidFill>
                  <a:schemeClr val="tx1"/>
                </a:solidFill>
                <a:latin typeface="Arial" charset="0"/>
                <a:ea typeface="ＭＳ Ｐゴシック" charset="-128"/>
              </a:defRPr>
            </a:lvl1pPr>
            <a:lvl2pPr marL="742950" indent="-285750">
              <a:defRPr sz="1600">
                <a:solidFill>
                  <a:schemeClr val="tx1"/>
                </a:solidFill>
                <a:latin typeface="Arial" charset="0"/>
                <a:ea typeface="ＭＳ Ｐゴシック" charset="-128"/>
              </a:defRPr>
            </a:lvl2pPr>
            <a:lvl3pPr marL="1143000" indent="-228600">
              <a:defRPr sz="1600">
                <a:solidFill>
                  <a:schemeClr val="tx1"/>
                </a:solidFill>
                <a:latin typeface="Arial" charset="0"/>
                <a:ea typeface="ＭＳ Ｐゴシック" charset="-128"/>
              </a:defRPr>
            </a:lvl3pPr>
            <a:lvl4pPr marL="1600200" indent="-228600">
              <a:defRPr sz="1600">
                <a:solidFill>
                  <a:schemeClr val="tx1"/>
                </a:solidFill>
                <a:latin typeface="Arial" charset="0"/>
                <a:ea typeface="ＭＳ Ｐゴシック" charset="-128"/>
              </a:defRPr>
            </a:lvl4pPr>
            <a:lvl5pPr marL="2057400" indent="-22860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algn="r" eaLnBrk="1" hangingPunct="1">
              <a:defRPr/>
            </a:pPr>
            <a:r>
              <a:rPr lang="en-US" altLang="en-US" sz="800" smtClean="0"/>
              <a:t>© 2016 IBM Corporation</a:t>
            </a:r>
          </a:p>
        </p:txBody>
      </p:sp>
      <p:sp>
        <p:nvSpPr>
          <p:cNvPr id="22530" name="Rectangle 3"/>
          <p:cNvSpPr>
            <a:spLocks noGrp="1" noChangeArrowheads="1"/>
          </p:cNvSpPr>
          <p:nvPr>
            <p:ph type="ctrTitle"/>
          </p:nvPr>
        </p:nvSpPr>
        <p:spPr>
          <a:xfrm>
            <a:off x="431800" y="1460501"/>
            <a:ext cx="10363200" cy="1470025"/>
          </a:xfrm>
        </p:spPr>
        <p:txBody>
          <a:bodyPr anchor="b"/>
          <a:lstStyle>
            <a:lvl1pPr>
              <a:defRPr smtClean="0">
                <a:solidFill>
                  <a:schemeClr val="tx1"/>
                </a:solidFill>
              </a:defRPr>
            </a:lvl1pPr>
          </a:lstStyle>
          <a:p>
            <a:pPr lvl="0"/>
            <a:r>
              <a:rPr lang="en-US" altLang="en-US" noProof="0" smtClean="0"/>
              <a:t>Click to edit Master title style</a:t>
            </a:r>
          </a:p>
        </p:txBody>
      </p:sp>
      <p:sp>
        <p:nvSpPr>
          <p:cNvPr id="22531" name="Rectangle 4"/>
          <p:cNvSpPr>
            <a:spLocks noGrp="1" noChangeArrowheads="1"/>
          </p:cNvSpPr>
          <p:nvPr>
            <p:ph type="subTitle" idx="1"/>
          </p:nvPr>
        </p:nvSpPr>
        <p:spPr>
          <a:xfrm>
            <a:off x="431800" y="5216526"/>
            <a:ext cx="11548533" cy="1362075"/>
          </a:xfrm>
        </p:spPr>
        <p:txBody>
          <a:bodyPr/>
          <a:lstStyle>
            <a:lvl1pPr marL="0" indent="0">
              <a:buFont typeface="Wingdings" pitchFamily="2" charset="2"/>
              <a:buNone/>
              <a:defRPr sz="1600" b="0" smtClean="0"/>
            </a:lvl1pPr>
          </a:lstStyle>
          <a:p>
            <a:pPr lvl="0"/>
            <a:r>
              <a:rPr lang="en-US" altLang="en-US" noProof="0" smtClean="0"/>
              <a:t>Click to edit Master subtitle style</a:t>
            </a:r>
          </a:p>
        </p:txBody>
      </p:sp>
    </p:spTree>
    <p:extLst>
      <p:ext uri="{BB962C8B-B14F-4D97-AF65-F5344CB8AC3E}">
        <p14:creationId xmlns:p14="http://schemas.microsoft.com/office/powerpoint/2010/main" val="1283208878"/>
      </p:ext>
    </p:extLst>
  </p:cSld>
  <p:clrMapOvr>
    <a:masterClrMapping/>
  </p:clrMapOvr>
  <p:hf sldNum="0" hd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9126382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25417" y="604839"/>
            <a:ext cx="2717800" cy="557847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69900" y="604839"/>
            <a:ext cx="7952317" cy="557847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3082521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69901" y="604839"/>
            <a:ext cx="9870017" cy="727075"/>
          </a:xfrm>
        </p:spPr>
        <p:txBody>
          <a:bodyPr/>
          <a:lstStyle/>
          <a:p>
            <a:r>
              <a:rPr lang="en-US" smtClean="0"/>
              <a:t>Click to edit Master title style</a:t>
            </a:r>
            <a:endParaRPr lang="en-US"/>
          </a:p>
        </p:txBody>
      </p:sp>
      <p:sp>
        <p:nvSpPr>
          <p:cNvPr id="3" name="Table Placeholder 2"/>
          <p:cNvSpPr>
            <a:spLocks noGrp="1"/>
          </p:cNvSpPr>
          <p:nvPr>
            <p:ph type="tbl" idx="1"/>
          </p:nvPr>
        </p:nvSpPr>
        <p:spPr>
          <a:xfrm>
            <a:off x="755651" y="2090739"/>
            <a:ext cx="10587567" cy="4092575"/>
          </a:xfrm>
        </p:spPr>
        <p:txBody>
          <a:bodyPr/>
          <a:lstStyle/>
          <a:p>
            <a:pPr lvl="0"/>
            <a:r>
              <a:rPr lang="en-US" noProof="0" smtClean="0"/>
              <a:t>Click icon to add table</a:t>
            </a:r>
          </a:p>
        </p:txBody>
      </p:sp>
    </p:spTree>
    <p:extLst>
      <p:ext uri="{BB962C8B-B14F-4D97-AF65-F5344CB8AC3E}">
        <p14:creationId xmlns:p14="http://schemas.microsoft.com/office/powerpoint/2010/main" val="143694325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69900" y="604839"/>
            <a:ext cx="10873317" cy="55784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96624245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69901" y="604839"/>
            <a:ext cx="9870017" cy="727075"/>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755651" y="2090739"/>
            <a:ext cx="5192183" cy="40925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6151033" y="2090739"/>
            <a:ext cx="5192184" cy="19700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6151033" y="4213225"/>
            <a:ext cx="5192184" cy="19700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01417197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69901" y="604839"/>
            <a:ext cx="9870017" cy="727075"/>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755651" y="2090739"/>
            <a:ext cx="5192183" cy="40925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51033" y="2090739"/>
            <a:ext cx="5192184" cy="40925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96373988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pic>
        <p:nvPicPr>
          <p:cNvPr id="3" name="Picture 8"/>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143252" y="914400"/>
            <a:ext cx="9046633" cy="594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8" descr="ibm_sp_lockup_western-0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19834" y="511176"/>
            <a:ext cx="1413933" cy="40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Line 4"/>
          <p:cNvSpPr>
            <a:spLocks noChangeShapeType="1"/>
          </p:cNvSpPr>
          <p:nvPr/>
        </p:nvSpPr>
        <p:spPr bwMode="auto">
          <a:xfrm flipH="1">
            <a:off x="347134" y="906463"/>
            <a:ext cx="11495617" cy="0"/>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800"/>
          </a:p>
        </p:txBody>
      </p:sp>
      <p:sp>
        <p:nvSpPr>
          <p:cNvPr id="6" name="Rectangle 6"/>
          <p:cNvSpPr>
            <a:spLocks noChangeArrowheads="1"/>
          </p:cNvSpPr>
          <p:nvPr/>
        </p:nvSpPr>
        <p:spPr bwMode="black">
          <a:xfrm>
            <a:off x="184151" y="6499226"/>
            <a:ext cx="4072467" cy="23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defRPr sz="1600">
                <a:solidFill>
                  <a:schemeClr val="tx1"/>
                </a:solidFill>
                <a:latin typeface="Arial" charset="0"/>
                <a:ea typeface="ＭＳ Ｐゴシック" charset="-128"/>
              </a:defRPr>
            </a:lvl1pPr>
            <a:lvl2pPr marL="742950" indent="-285750">
              <a:defRPr sz="1600">
                <a:solidFill>
                  <a:schemeClr val="tx1"/>
                </a:solidFill>
                <a:latin typeface="Arial" charset="0"/>
                <a:ea typeface="ＭＳ Ｐゴシック" charset="-128"/>
              </a:defRPr>
            </a:lvl2pPr>
            <a:lvl3pPr marL="1143000" indent="-228600">
              <a:defRPr sz="1600">
                <a:solidFill>
                  <a:schemeClr val="tx1"/>
                </a:solidFill>
                <a:latin typeface="Arial" charset="0"/>
                <a:ea typeface="ＭＳ Ｐゴシック" charset="-128"/>
              </a:defRPr>
            </a:lvl3pPr>
            <a:lvl4pPr marL="1600200" indent="-228600">
              <a:defRPr sz="1600">
                <a:solidFill>
                  <a:schemeClr val="tx1"/>
                </a:solidFill>
                <a:latin typeface="Arial" charset="0"/>
                <a:ea typeface="ＭＳ Ｐゴシック" charset="-128"/>
              </a:defRPr>
            </a:lvl4pPr>
            <a:lvl5pPr marL="2057400" indent="-22860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eaLnBrk="1" hangingPunct="1">
              <a:defRPr/>
            </a:pPr>
            <a:r>
              <a:rPr lang="en-US" altLang="en-US" sz="900" smtClean="0">
                <a:solidFill>
                  <a:srgbClr val="000000"/>
                </a:solidFill>
              </a:rPr>
              <a:t>© 2016 IBM Corporation</a:t>
            </a:r>
          </a:p>
        </p:txBody>
      </p:sp>
      <p:sp>
        <p:nvSpPr>
          <p:cNvPr id="7" name="TextBox 6"/>
          <p:cNvSpPr txBox="1">
            <a:spLocks noChangeArrowheads="1"/>
          </p:cNvSpPr>
          <p:nvPr userDrawn="1"/>
        </p:nvSpPr>
        <p:spPr bwMode="auto">
          <a:xfrm>
            <a:off x="243418" y="563563"/>
            <a:ext cx="1516762" cy="369332"/>
          </a:xfrm>
          <a:prstGeom prst="rect">
            <a:avLst/>
          </a:prstGeom>
          <a:noFill/>
          <a:ln>
            <a:noFill/>
          </a:ln>
          <a:extLst>
            <a:ext uri="{909E8E84-426E-40dd-AFC4-6F175D3DCCD1}"/>
            <a:ext uri="{91240B29-F687-4f45-9708-019B960494DF}"/>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defRPr/>
            </a:pPr>
            <a:r>
              <a:rPr lang="en-US" altLang="en-US" sz="1800" smtClean="0">
                <a:solidFill>
                  <a:srgbClr val="000000"/>
                </a:solidFill>
                <a:latin typeface="Franklin Gothic Medium" panose="020B0603020102020204" pitchFamily="34" charset="0"/>
                <a:ea typeface="+mn-ea"/>
              </a:rPr>
              <a:t>IBM Analytics</a:t>
            </a:r>
          </a:p>
        </p:txBody>
      </p:sp>
      <p:sp>
        <p:nvSpPr>
          <p:cNvPr id="28674" name="Rectangle 2"/>
          <p:cNvSpPr>
            <a:spLocks noGrp="1" noChangeArrowheads="1"/>
          </p:cNvSpPr>
          <p:nvPr>
            <p:ph type="ctrTitle"/>
          </p:nvPr>
        </p:nvSpPr>
        <p:spPr>
          <a:xfrm>
            <a:off x="302687" y="2343163"/>
            <a:ext cx="10909300" cy="1077913"/>
          </a:xfrm>
        </p:spPr>
        <p:txBody>
          <a:bodyPr anchor="b"/>
          <a:lstStyle>
            <a:lvl1pPr>
              <a:defRPr sz="3500"/>
            </a:lvl1pPr>
          </a:lstStyle>
          <a:p>
            <a:pPr lvl="0"/>
            <a:r>
              <a:rPr lang="en-US" noProof="0" smtClean="0"/>
              <a:t>Click to edit master title style</a:t>
            </a:r>
          </a:p>
        </p:txBody>
      </p:sp>
    </p:spTree>
    <p:extLst>
      <p:ext uri="{BB962C8B-B14F-4D97-AF65-F5344CB8AC3E}">
        <p14:creationId xmlns:p14="http://schemas.microsoft.com/office/powerpoint/2010/main" val="206462436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2_Title Slide">
    <p:spTree>
      <p:nvGrpSpPr>
        <p:cNvPr id="1" name=""/>
        <p:cNvGrpSpPr/>
        <p:nvPr/>
      </p:nvGrpSpPr>
      <p:grpSpPr>
        <a:xfrm>
          <a:off x="0" y="0"/>
          <a:ext cx="0" cy="0"/>
          <a:chOff x="0" y="0"/>
          <a:chExt cx="0" cy="0"/>
        </a:xfrm>
      </p:grpSpPr>
      <p:pic>
        <p:nvPicPr>
          <p:cNvPr id="3" name="Picture 8"/>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143252" y="914400"/>
            <a:ext cx="9046633" cy="594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8" descr="ibm_sp_lockup_western-0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19834" y="511176"/>
            <a:ext cx="1413933" cy="40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Line 4"/>
          <p:cNvSpPr>
            <a:spLocks noChangeShapeType="1"/>
          </p:cNvSpPr>
          <p:nvPr/>
        </p:nvSpPr>
        <p:spPr bwMode="auto">
          <a:xfrm flipH="1">
            <a:off x="347134" y="906463"/>
            <a:ext cx="11495617" cy="0"/>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800"/>
          </a:p>
        </p:txBody>
      </p:sp>
      <p:sp>
        <p:nvSpPr>
          <p:cNvPr id="6" name="Rectangle 6"/>
          <p:cNvSpPr>
            <a:spLocks noChangeArrowheads="1"/>
          </p:cNvSpPr>
          <p:nvPr/>
        </p:nvSpPr>
        <p:spPr bwMode="black">
          <a:xfrm>
            <a:off x="184151" y="6499226"/>
            <a:ext cx="4072467" cy="23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defRPr sz="1600">
                <a:solidFill>
                  <a:schemeClr val="tx1"/>
                </a:solidFill>
                <a:latin typeface="Arial" charset="0"/>
                <a:ea typeface="ＭＳ Ｐゴシック" charset="-128"/>
              </a:defRPr>
            </a:lvl1pPr>
            <a:lvl2pPr marL="742950" indent="-285750">
              <a:defRPr sz="1600">
                <a:solidFill>
                  <a:schemeClr val="tx1"/>
                </a:solidFill>
                <a:latin typeface="Arial" charset="0"/>
                <a:ea typeface="ＭＳ Ｐゴシック" charset="-128"/>
              </a:defRPr>
            </a:lvl2pPr>
            <a:lvl3pPr marL="1143000" indent="-228600">
              <a:defRPr sz="1600">
                <a:solidFill>
                  <a:schemeClr val="tx1"/>
                </a:solidFill>
                <a:latin typeface="Arial" charset="0"/>
                <a:ea typeface="ＭＳ Ｐゴシック" charset="-128"/>
              </a:defRPr>
            </a:lvl3pPr>
            <a:lvl4pPr marL="1600200" indent="-228600">
              <a:defRPr sz="1600">
                <a:solidFill>
                  <a:schemeClr val="tx1"/>
                </a:solidFill>
                <a:latin typeface="Arial" charset="0"/>
                <a:ea typeface="ＭＳ Ｐゴシック" charset="-128"/>
              </a:defRPr>
            </a:lvl4pPr>
            <a:lvl5pPr marL="2057400" indent="-22860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eaLnBrk="1" hangingPunct="1">
              <a:defRPr/>
            </a:pPr>
            <a:r>
              <a:rPr lang="en-US" altLang="en-US" sz="900" smtClean="0">
                <a:solidFill>
                  <a:srgbClr val="000000"/>
                </a:solidFill>
              </a:rPr>
              <a:t>© 2016 IBM Corporation</a:t>
            </a:r>
          </a:p>
        </p:txBody>
      </p:sp>
      <p:sp>
        <p:nvSpPr>
          <p:cNvPr id="7" name="TextBox 6"/>
          <p:cNvSpPr txBox="1">
            <a:spLocks noChangeArrowheads="1"/>
          </p:cNvSpPr>
          <p:nvPr userDrawn="1"/>
        </p:nvSpPr>
        <p:spPr bwMode="auto">
          <a:xfrm>
            <a:off x="243418" y="563563"/>
            <a:ext cx="1516762" cy="369332"/>
          </a:xfrm>
          <a:prstGeom prst="rect">
            <a:avLst/>
          </a:prstGeom>
          <a:noFill/>
          <a:ln>
            <a:noFill/>
          </a:ln>
          <a:extLst>
            <a:ext uri="{909E8E84-426E-40dd-AFC4-6F175D3DCCD1}"/>
            <a:ext uri="{91240B29-F687-4f45-9708-019B960494DF}"/>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defRPr/>
            </a:pPr>
            <a:r>
              <a:rPr lang="en-US" altLang="en-US" sz="1800" smtClean="0">
                <a:solidFill>
                  <a:srgbClr val="000000"/>
                </a:solidFill>
                <a:latin typeface="Franklin Gothic Medium" panose="020B0603020102020204" pitchFamily="34" charset="0"/>
                <a:ea typeface="+mn-ea"/>
              </a:rPr>
              <a:t>IBM Analytics</a:t>
            </a:r>
          </a:p>
        </p:txBody>
      </p:sp>
      <p:sp>
        <p:nvSpPr>
          <p:cNvPr id="28674" name="Rectangle 2"/>
          <p:cNvSpPr>
            <a:spLocks noGrp="1" noChangeArrowheads="1"/>
          </p:cNvSpPr>
          <p:nvPr>
            <p:ph type="ctrTitle"/>
          </p:nvPr>
        </p:nvSpPr>
        <p:spPr>
          <a:xfrm>
            <a:off x="302687" y="2343163"/>
            <a:ext cx="10909300" cy="1077913"/>
          </a:xfrm>
        </p:spPr>
        <p:txBody>
          <a:bodyPr anchor="b"/>
          <a:lstStyle>
            <a:lvl1pPr>
              <a:defRPr sz="3500"/>
            </a:lvl1pPr>
          </a:lstStyle>
          <a:p>
            <a:pPr lvl="0"/>
            <a:r>
              <a:rPr lang="en-US" noProof="0" smtClean="0"/>
              <a:t>Click to edit master title style</a:t>
            </a:r>
          </a:p>
        </p:txBody>
      </p:sp>
    </p:spTree>
    <p:extLst>
      <p:ext uri="{BB962C8B-B14F-4D97-AF65-F5344CB8AC3E}">
        <p14:creationId xmlns:p14="http://schemas.microsoft.com/office/powerpoint/2010/main" val="68416495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x" preserve="1">
  <p:cSld name="Title &amp; Subtitle">
    <p:spTree>
      <p:nvGrpSpPr>
        <p:cNvPr id="1" name=""/>
        <p:cNvGrpSpPr/>
        <p:nvPr/>
      </p:nvGrpSpPr>
      <p:grpSpPr>
        <a:xfrm>
          <a:off x="0" y="0"/>
          <a:ext cx="0" cy="0"/>
          <a:chOff x="0" y="0"/>
          <a:chExt cx="0" cy="0"/>
        </a:xfrm>
      </p:grpSpPr>
      <p:sp>
        <p:nvSpPr>
          <p:cNvPr id="5" name="Shape 5"/>
          <p:cNvSpPr>
            <a:spLocks noGrp="1"/>
          </p:cNvSpPr>
          <p:nvPr>
            <p:ph type="title"/>
          </p:nvPr>
        </p:nvSpPr>
        <p:spPr>
          <a:xfrm>
            <a:off x="889000" y="1149350"/>
            <a:ext cx="10414000" cy="2324100"/>
          </a:xfrm>
          <a:prstGeom prst="rect">
            <a:avLst/>
          </a:prstGeom>
        </p:spPr>
        <p:txBody>
          <a:bodyPr anchor="b"/>
          <a:lstStyle/>
          <a:p>
            <a:pPr lvl="0"/>
            <a:r>
              <a:rPr/>
              <a:t>Title Text</a:t>
            </a:r>
          </a:p>
        </p:txBody>
      </p:sp>
      <p:sp>
        <p:nvSpPr>
          <p:cNvPr id="6" name="Shape 6"/>
          <p:cNvSpPr>
            <a:spLocks noGrp="1"/>
          </p:cNvSpPr>
          <p:nvPr>
            <p:ph type="body" idx="1"/>
          </p:nvPr>
        </p:nvSpPr>
        <p:spPr>
          <a:xfrm>
            <a:off x="889000" y="3536950"/>
            <a:ext cx="10414000" cy="793750"/>
          </a:xfrm>
          <a:prstGeom prst="rect">
            <a:avLst/>
          </a:prstGeom>
        </p:spPr>
        <p:txBody>
          <a:bodyPr/>
          <a:lstStyle>
            <a:lvl1pPr marL="0" indent="0" algn="ctr">
              <a:spcBef>
                <a:spcPts val="0"/>
              </a:spcBef>
              <a:buSzTx/>
              <a:buNone/>
              <a:defRPr sz="1239"/>
            </a:lvl1pPr>
            <a:lvl2pPr marL="0" indent="64293" algn="ctr">
              <a:spcBef>
                <a:spcPts val="0"/>
              </a:spcBef>
              <a:buSzTx/>
              <a:buNone/>
              <a:defRPr sz="1239"/>
            </a:lvl2pPr>
            <a:lvl3pPr marL="0" indent="128585" algn="ctr">
              <a:spcBef>
                <a:spcPts val="0"/>
              </a:spcBef>
              <a:buSzTx/>
              <a:buNone/>
              <a:defRPr sz="1239"/>
            </a:lvl3pPr>
            <a:lvl4pPr marL="0" indent="192877" algn="ctr">
              <a:spcBef>
                <a:spcPts val="0"/>
              </a:spcBef>
              <a:buSzTx/>
              <a:buNone/>
              <a:defRPr sz="1239"/>
            </a:lvl4pPr>
            <a:lvl5pPr marL="0" indent="257168" algn="ctr">
              <a:spcBef>
                <a:spcPts val="0"/>
              </a:spcBef>
              <a:buSzTx/>
              <a:buNone/>
              <a:defRPr sz="1239"/>
            </a:lvl5pPr>
          </a:lstStyle>
          <a:p>
            <a:pPr lvl="0"/>
            <a:r>
              <a:rPr/>
              <a:t>Body Level One</a:t>
            </a:r>
          </a:p>
          <a:p>
            <a:pPr lvl="1"/>
            <a:r>
              <a:rPr/>
              <a:t>Body Level Two</a:t>
            </a:r>
          </a:p>
          <a:p>
            <a:pPr lvl="2"/>
            <a:r>
              <a:rPr/>
              <a:t>Body Level Three</a:t>
            </a:r>
          </a:p>
          <a:p>
            <a:pPr lvl="3"/>
            <a:r>
              <a:rPr/>
              <a:t>Body Level Four</a:t>
            </a:r>
          </a:p>
          <a:p>
            <a:pPr lvl="4"/>
            <a:r>
              <a:rPr/>
              <a:t>Body Level Five</a:t>
            </a:r>
          </a:p>
        </p:txBody>
      </p:sp>
    </p:spTree>
    <p:extLst>
      <p:ext uri="{BB962C8B-B14F-4D97-AF65-F5344CB8AC3E}">
        <p14:creationId xmlns:p14="http://schemas.microsoft.com/office/powerpoint/2010/main" val="815222831"/>
      </p:ext>
    </p:extLst>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userDrawn="1">
  <p:cSld name="3_Title Slide">
    <p:spTree>
      <p:nvGrpSpPr>
        <p:cNvPr id="1" name=""/>
        <p:cNvGrpSpPr/>
        <p:nvPr/>
      </p:nvGrpSpPr>
      <p:grpSpPr>
        <a:xfrm>
          <a:off x="0" y="0"/>
          <a:ext cx="0" cy="0"/>
          <a:chOff x="0" y="0"/>
          <a:chExt cx="0" cy="0"/>
        </a:xfrm>
      </p:grpSpPr>
      <p:pic>
        <p:nvPicPr>
          <p:cNvPr id="3" name="Picture 8"/>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143252" y="914400"/>
            <a:ext cx="9046633" cy="594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8" descr="ibm_sp_lockup_western-0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19834" y="511176"/>
            <a:ext cx="1413933" cy="40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Line 4"/>
          <p:cNvSpPr>
            <a:spLocks noChangeShapeType="1"/>
          </p:cNvSpPr>
          <p:nvPr/>
        </p:nvSpPr>
        <p:spPr bwMode="auto">
          <a:xfrm flipH="1">
            <a:off x="347134" y="906463"/>
            <a:ext cx="11495617" cy="0"/>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800"/>
          </a:p>
        </p:txBody>
      </p:sp>
      <p:sp>
        <p:nvSpPr>
          <p:cNvPr id="6" name="Rectangle 6"/>
          <p:cNvSpPr>
            <a:spLocks noChangeArrowheads="1"/>
          </p:cNvSpPr>
          <p:nvPr/>
        </p:nvSpPr>
        <p:spPr bwMode="black">
          <a:xfrm>
            <a:off x="184151" y="6499226"/>
            <a:ext cx="4072467" cy="23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defRPr sz="1600">
                <a:solidFill>
                  <a:schemeClr val="tx1"/>
                </a:solidFill>
                <a:latin typeface="Arial" charset="0"/>
                <a:ea typeface="ＭＳ Ｐゴシック" charset="-128"/>
              </a:defRPr>
            </a:lvl1pPr>
            <a:lvl2pPr marL="742950" indent="-285750">
              <a:defRPr sz="1600">
                <a:solidFill>
                  <a:schemeClr val="tx1"/>
                </a:solidFill>
                <a:latin typeface="Arial" charset="0"/>
                <a:ea typeface="ＭＳ Ｐゴシック" charset="-128"/>
              </a:defRPr>
            </a:lvl2pPr>
            <a:lvl3pPr marL="1143000" indent="-228600">
              <a:defRPr sz="1600">
                <a:solidFill>
                  <a:schemeClr val="tx1"/>
                </a:solidFill>
                <a:latin typeface="Arial" charset="0"/>
                <a:ea typeface="ＭＳ Ｐゴシック" charset="-128"/>
              </a:defRPr>
            </a:lvl3pPr>
            <a:lvl4pPr marL="1600200" indent="-228600">
              <a:defRPr sz="1600">
                <a:solidFill>
                  <a:schemeClr val="tx1"/>
                </a:solidFill>
                <a:latin typeface="Arial" charset="0"/>
                <a:ea typeface="ＭＳ Ｐゴシック" charset="-128"/>
              </a:defRPr>
            </a:lvl4pPr>
            <a:lvl5pPr marL="2057400" indent="-22860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eaLnBrk="1" hangingPunct="1">
              <a:defRPr/>
            </a:pPr>
            <a:r>
              <a:rPr lang="en-US" altLang="en-US" sz="900" smtClean="0">
                <a:solidFill>
                  <a:srgbClr val="000000"/>
                </a:solidFill>
              </a:rPr>
              <a:t>© 2016 IBM Corporation</a:t>
            </a:r>
          </a:p>
        </p:txBody>
      </p:sp>
      <p:sp>
        <p:nvSpPr>
          <p:cNvPr id="7" name="TextBox 6"/>
          <p:cNvSpPr txBox="1">
            <a:spLocks noChangeArrowheads="1"/>
          </p:cNvSpPr>
          <p:nvPr userDrawn="1"/>
        </p:nvSpPr>
        <p:spPr bwMode="auto">
          <a:xfrm>
            <a:off x="243418" y="563563"/>
            <a:ext cx="1516762" cy="369332"/>
          </a:xfrm>
          <a:prstGeom prst="rect">
            <a:avLst/>
          </a:prstGeom>
          <a:noFill/>
          <a:ln>
            <a:noFill/>
          </a:ln>
          <a:extLst>
            <a:ext uri="{909E8E84-426E-40dd-AFC4-6F175D3DCCD1}"/>
            <a:ext uri="{91240B29-F687-4f45-9708-019B960494DF}"/>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defRPr/>
            </a:pPr>
            <a:r>
              <a:rPr lang="en-US" altLang="en-US" sz="1800" smtClean="0">
                <a:solidFill>
                  <a:srgbClr val="000000"/>
                </a:solidFill>
                <a:latin typeface="Franklin Gothic Medium" panose="020B0603020102020204" pitchFamily="34" charset="0"/>
                <a:ea typeface="+mn-ea"/>
              </a:rPr>
              <a:t>IBM Analytics</a:t>
            </a:r>
          </a:p>
        </p:txBody>
      </p:sp>
      <p:sp>
        <p:nvSpPr>
          <p:cNvPr id="28674" name="Rectangle 2"/>
          <p:cNvSpPr>
            <a:spLocks noGrp="1" noChangeArrowheads="1"/>
          </p:cNvSpPr>
          <p:nvPr>
            <p:ph type="ctrTitle"/>
          </p:nvPr>
        </p:nvSpPr>
        <p:spPr>
          <a:xfrm>
            <a:off x="302687" y="2343163"/>
            <a:ext cx="10909300" cy="1077913"/>
          </a:xfrm>
        </p:spPr>
        <p:txBody>
          <a:bodyPr anchor="b"/>
          <a:lstStyle>
            <a:lvl1pPr>
              <a:defRPr sz="3500"/>
            </a:lvl1pPr>
          </a:lstStyle>
          <a:p>
            <a:pPr lvl="0"/>
            <a:r>
              <a:rPr lang="en-US" noProof="0" smtClean="0"/>
              <a:t>Click to edit master title style</a:t>
            </a:r>
          </a:p>
        </p:txBody>
      </p:sp>
    </p:spTree>
    <p:extLst>
      <p:ext uri="{BB962C8B-B14F-4D97-AF65-F5344CB8AC3E}">
        <p14:creationId xmlns:p14="http://schemas.microsoft.com/office/powerpoint/2010/main" val="1383043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15490394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65" descr="DB2_LUW_Bann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3485" y="3025775"/>
            <a:ext cx="11482916" cy="2066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Line 9"/>
          <p:cNvSpPr>
            <a:spLocks noChangeShapeType="1"/>
          </p:cNvSpPr>
          <p:nvPr/>
        </p:nvSpPr>
        <p:spPr bwMode="auto">
          <a:xfrm>
            <a:off x="349252" y="488950"/>
            <a:ext cx="11485033"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sz="1800"/>
          </a:p>
        </p:txBody>
      </p:sp>
      <p:pic>
        <p:nvPicPr>
          <p:cNvPr id="6" name="Picture 10" descr="R120_G137_B251-20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40534" y="188914"/>
            <a:ext cx="785284" cy="236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Line 10"/>
          <p:cNvSpPr>
            <a:spLocks noChangeShapeType="1"/>
          </p:cNvSpPr>
          <p:nvPr/>
        </p:nvSpPr>
        <p:spPr bwMode="auto">
          <a:xfrm>
            <a:off x="349251" y="6654800"/>
            <a:ext cx="1149350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sz="1800"/>
          </a:p>
        </p:txBody>
      </p:sp>
      <p:sp>
        <p:nvSpPr>
          <p:cNvPr id="8" name="Rectangle 32"/>
          <p:cNvSpPr>
            <a:spLocks noChangeArrowheads="1"/>
          </p:cNvSpPr>
          <p:nvPr/>
        </p:nvSpPr>
        <p:spPr bwMode="auto">
          <a:xfrm>
            <a:off x="10071101" y="6657976"/>
            <a:ext cx="1894417"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600">
                <a:solidFill>
                  <a:schemeClr val="tx1"/>
                </a:solidFill>
                <a:latin typeface="Arial" charset="0"/>
                <a:ea typeface="ＭＳ Ｐゴシック" charset="-128"/>
              </a:defRPr>
            </a:lvl1pPr>
            <a:lvl2pPr marL="742950" indent="-285750">
              <a:defRPr sz="1600">
                <a:solidFill>
                  <a:schemeClr val="tx1"/>
                </a:solidFill>
                <a:latin typeface="Arial" charset="0"/>
                <a:ea typeface="ＭＳ Ｐゴシック" charset="-128"/>
              </a:defRPr>
            </a:lvl2pPr>
            <a:lvl3pPr marL="1143000" indent="-228600">
              <a:defRPr sz="1600">
                <a:solidFill>
                  <a:schemeClr val="tx1"/>
                </a:solidFill>
                <a:latin typeface="Arial" charset="0"/>
                <a:ea typeface="ＭＳ Ｐゴシック" charset="-128"/>
              </a:defRPr>
            </a:lvl3pPr>
            <a:lvl4pPr marL="1600200" indent="-228600">
              <a:defRPr sz="1600">
                <a:solidFill>
                  <a:schemeClr val="tx1"/>
                </a:solidFill>
                <a:latin typeface="Arial" charset="0"/>
                <a:ea typeface="ＭＳ Ｐゴシック" charset="-128"/>
              </a:defRPr>
            </a:lvl4pPr>
            <a:lvl5pPr marL="2057400" indent="-22860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algn="r" eaLnBrk="1" hangingPunct="1">
              <a:defRPr/>
            </a:pPr>
            <a:r>
              <a:rPr lang="en-US" altLang="en-US" sz="800" smtClean="0"/>
              <a:t>© 2016 IBM Corporation</a:t>
            </a:r>
          </a:p>
        </p:txBody>
      </p:sp>
      <p:sp>
        <p:nvSpPr>
          <p:cNvPr id="22530" name="Rectangle 3"/>
          <p:cNvSpPr>
            <a:spLocks noGrp="1" noChangeArrowheads="1"/>
          </p:cNvSpPr>
          <p:nvPr>
            <p:ph type="ctrTitle"/>
          </p:nvPr>
        </p:nvSpPr>
        <p:spPr>
          <a:xfrm>
            <a:off x="431800" y="1460501"/>
            <a:ext cx="10363200" cy="1470025"/>
          </a:xfrm>
        </p:spPr>
        <p:txBody>
          <a:bodyPr anchor="b"/>
          <a:lstStyle>
            <a:lvl1pPr>
              <a:defRPr smtClean="0">
                <a:solidFill>
                  <a:schemeClr val="tx1"/>
                </a:solidFill>
              </a:defRPr>
            </a:lvl1pPr>
          </a:lstStyle>
          <a:p>
            <a:pPr lvl="0"/>
            <a:r>
              <a:rPr lang="en-US" altLang="en-US" noProof="0" smtClean="0"/>
              <a:t>Click to edit Master title style</a:t>
            </a:r>
          </a:p>
        </p:txBody>
      </p:sp>
      <p:sp>
        <p:nvSpPr>
          <p:cNvPr id="22531" name="Rectangle 4"/>
          <p:cNvSpPr>
            <a:spLocks noGrp="1" noChangeArrowheads="1"/>
          </p:cNvSpPr>
          <p:nvPr>
            <p:ph type="subTitle" idx="1"/>
          </p:nvPr>
        </p:nvSpPr>
        <p:spPr>
          <a:xfrm>
            <a:off x="431800" y="5216526"/>
            <a:ext cx="11548533" cy="1362075"/>
          </a:xfrm>
        </p:spPr>
        <p:txBody>
          <a:bodyPr/>
          <a:lstStyle>
            <a:lvl1pPr marL="0" indent="0">
              <a:buFont typeface="Wingdings" pitchFamily="2" charset="2"/>
              <a:buNone/>
              <a:defRPr sz="1600" b="0" smtClean="0"/>
            </a:lvl1pPr>
          </a:lstStyle>
          <a:p>
            <a:pPr lvl="0"/>
            <a:r>
              <a:rPr lang="en-US" altLang="en-US" noProof="0" smtClean="0"/>
              <a:t>Click to edit Master subtitle style</a:t>
            </a:r>
          </a:p>
        </p:txBody>
      </p:sp>
    </p:spTree>
    <p:extLst>
      <p:ext uri="{BB962C8B-B14F-4D97-AF65-F5344CB8AC3E}">
        <p14:creationId xmlns:p14="http://schemas.microsoft.com/office/powerpoint/2010/main" val="633139233"/>
      </p:ext>
    </p:extLst>
  </p:cSld>
  <p:clrMapOvr>
    <a:masterClrMapping/>
  </p:clrMapOvr>
  <p:hf sldNum="0" hdr="0" dt="0"/>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63454011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159206169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55651" y="2090739"/>
            <a:ext cx="5192183" cy="40925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51033" y="2090739"/>
            <a:ext cx="5192184" cy="40925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62292317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1948033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48645747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9925314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116511331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27525702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5316219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38663583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25417" y="604839"/>
            <a:ext cx="2717800" cy="557847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69900" y="604839"/>
            <a:ext cx="7952317" cy="557847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13568462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69901" y="604839"/>
            <a:ext cx="9870017" cy="727075"/>
          </a:xfrm>
        </p:spPr>
        <p:txBody>
          <a:bodyPr/>
          <a:lstStyle/>
          <a:p>
            <a:r>
              <a:rPr lang="en-US" smtClean="0"/>
              <a:t>Click to edit Master title style</a:t>
            </a:r>
            <a:endParaRPr lang="en-US"/>
          </a:p>
        </p:txBody>
      </p:sp>
      <p:sp>
        <p:nvSpPr>
          <p:cNvPr id="3" name="Table Placeholder 2"/>
          <p:cNvSpPr>
            <a:spLocks noGrp="1"/>
          </p:cNvSpPr>
          <p:nvPr>
            <p:ph type="tbl" idx="1"/>
          </p:nvPr>
        </p:nvSpPr>
        <p:spPr>
          <a:xfrm>
            <a:off x="755651" y="2090739"/>
            <a:ext cx="10587567" cy="4092575"/>
          </a:xfrm>
        </p:spPr>
        <p:txBody>
          <a:bodyPr/>
          <a:lstStyle/>
          <a:p>
            <a:pPr lvl="0"/>
            <a:r>
              <a:rPr lang="en-US" noProof="0" smtClean="0"/>
              <a:t>Click icon to add table</a:t>
            </a:r>
          </a:p>
        </p:txBody>
      </p:sp>
    </p:spTree>
    <p:extLst>
      <p:ext uri="{BB962C8B-B14F-4D97-AF65-F5344CB8AC3E}">
        <p14:creationId xmlns:p14="http://schemas.microsoft.com/office/powerpoint/2010/main" val="75001742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69900" y="604839"/>
            <a:ext cx="10873317" cy="55784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34686292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69901" y="604839"/>
            <a:ext cx="9870017" cy="727075"/>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755651" y="2090739"/>
            <a:ext cx="5192183" cy="40925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6151033" y="2090739"/>
            <a:ext cx="5192184" cy="19700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6151033" y="4213225"/>
            <a:ext cx="5192184" cy="19700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8583293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69901" y="604839"/>
            <a:ext cx="9870017" cy="727075"/>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755651" y="2090739"/>
            <a:ext cx="5192183" cy="40925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51033" y="2090739"/>
            <a:ext cx="5192184" cy="40925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50262452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pic>
        <p:nvPicPr>
          <p:cNvPr id="3" name="Picture 8"/>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143252" y="914400"/>
            <a:ext cx="9046633" cy="594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8" descr="ibm_sp_lockup_western-0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19834" y="511176"/>
            <a:ext cx="1413933" cy="40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Line 4"/>
          <p:cNvSpPr>
            <a:spLocks noChangeShapeType="1"/>
          </p:cNvSpPr>
          <p:nvPr/>
        </p:nvSpPr>
        <p:spPr bwMode="auto">
          <a:xfrm flipH="1">
            <a:off x="347134" y="906463"/>
            <a:ext cx="11495617" cy="0"/>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800"/>
          </a:p>
        </p:txBody>
      </p:sp>
      <p:sp>
        <p:nvSpPr>
          <p:cNvPr id="6" name="Rectangle 6"/>
          <p:cNvSpPr>
            <a:spLocks noChangeArrowheads="1"/>
          </p:cNvSpPr>
          <p:nvPr/>
        </p:nvSpPr>
        <p:spPr bwMode="black">
          <a:xfrm>
            <a:off x="184151" y="6499226"/>
            <a:ext cx="4072467" cy="23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defRPr sz="1600">
                <a:solidFill>
                  <a:schemeClr val="tx1"/>
                </a:solidFill>
                <a:latin typeface="Arial" charset="0"/>
                <a:ea typeface="ＭＳ Ｐゴシック" charset="-128"/>
              </a:defRPr>
            </a:lvl1pPr>
            <a:lvl2pPr marL="742950" indent="-285750">
              <a:defRPr sz="1600">
                <a:solidFill>
                  <a:schemeClr val="tx1"/>
                </a:solidFill>
                <a:latin typeface="Arial" charset="0"/>
                <a:ea typeface="ＭＳ Ｐゴシック" charset="-128"/>
              </a:defRPr>
            </a:lvl2pPr>
            <a:lvl3pPr marL="1143000" indent="-228600">
              <a:defRPr sz="1600">
                <a:solidFill>
                  <a:schemeClr val="tx1"/>
                </a:solidFill>
                <a:latin typeface="Arial" charset="0"/>
                <a:ea typeface="ＭＳ Ｐゴシック" charset="-128"/>
              </a:defRPr>
            </a:lvl3pPr>
            <a:lvl4pPr marL="1600200" indent="-228600">
              <a:defRPr sz="1600">
                <a:solidFill>
                  <a:schemeClr val="tx1"/>
                </a:solidFill>
                <a:latin typeface="Arial" charset="0"/>
                <a:ea typeface="ＭＳ Ｐゴシック" charset="-128"/>
              </a:defRPr>
            </a:lvl4pPr>
            <a:lvl5pPr marL="2057400" indent="-22860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eaLnBrk="1" hangingPunct="1">
              <a:defRPr/>
            </a:pPr>
            <a:r>
              <a:rPr lang="en-US" altLang="en-US" sz="900" smtClean="0">
                <a:solidFill>
                  <a:srgbClr val="000000"/>
                </a:solidFill>
              </a:rPr>
              <a:t>© 2016 IBM Corporation</a:t>
            </a:r>
          </a:p>
        </p:txBody>
      </p:sp>
      <p:sp>
        <p:nvSpPr>
          <p:cNvPr id="7" name="TextBox 6"/>
          <p:cNvSpPr txBox="1">
            <a:spLocks noChangeArrowheads="1"/>
          </p:cNvSpPr>
          <p:nvPr userDrawn="1"/>
        </p:nvSpPr>
        <p:spPr bwMode="auto">
          <a:xfrm>
            <a:off x="243418" y="563563"/>
            <a:ext cx="1516762" cy="369332"/>
          </a:xfrm>
          <a:prstGeom prst="rect">
            <a:avLst/>
          </a:prstGeom>
          <a:noFill/>
          <a:ln>
            <a:noFill/>
          </a:ln>
          <a:extLst>
            <a:ext uri="{909E8E84-426E-40dd-AFC4-6F175D3DCCD1}"/>
            <a:ext uri="{91240B29-F687-4f45-9708-019B960494DF}"/>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defRPr/>
            </a:pPr>
            <a:r>
              <a:rPr lang="en-US" altLang="en-US" sz="1800" smtClean="0">
                <a:solidFill>
                  <a:srgbClr val="000000"/>
                </a:solidFill>
                <a:latin typeface="Franklin Gothic Medium" panose="020B0603020102020204" pitchFamily="34" charset="0"/>
                <a:ea typeface="+mn-ea"/>
              </a:rPr>
              <a:t>IBM Analytics</a:t>
            </a:r>
          </a:p>
        </p:txBody>
      </p:sp>
      <p:sp>
        <p:nvSpPr>
          <p:cNvPr id="28674" name="Rectangle 2"/>
          <p:cNvSpPr>
            <a:spLocks noGrp="1" noChangeArrowheads="1"/>
          </p:cNvSpPr>
          <p:nvPr>
            <p:ph type="ctrTitle"/>
          </p:nvPr>
        </p:nvSpPr>
        <p:spPr>
          <a:xfrm>
            <a:off x="302687" y="2343163"/>
            <a:ext cx="10909300" cy="1077913"/>
          </a:xfrm>
        </p:spPr>
        <p:txBody>
          <a:bodyPr anchor="b"/>
          <a:lstStyle>
            <a:lvl1pPr>
              <a:defRPr sz="3500"/>
            </a:lvl1pPr>
          </a:lstStyle>
          <a:p>
            <a:pPr lvl="0"/>
            <a:r>
              <a:rPr lang="en-US" noProof="0" smtClean="0"/>
              <a:t>Click to edit master title style</a:t>
            </a:r>
          </a:p>
        </p:txBody>
      </p:sp>
    </p:spTree>
    <p:extLst>
      <p:ext uri="{BB962C8B-B14F-4D97-AF65-F5344CB8AC3E}">
        <p14:creationId xmlns:p14="http://schemas.microsoft.com/office/powerpoint/2010/main" val="32957813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2_Title Slide">
    <p:spTree>
      <p:nvGrpSpPr>
        <p:cNvPr id="1" name=""/>
        <p:cNvGrpSpPr/>
        <p:nvPr/>
      </p:nvGrpSpPr>
      <p:grpSpPr>
        <a:xfrm>
          <a:off x="0" y="0"/>
          <a:ext cx="0" cy="0"/>
          <a:chOff x="0" y="0"/>
          <a:chExt cx="0" cy="0"/>
        </a:xfrm>
      </p:grpSpPr>
      <p:pic>
        <p:nvPicPr>
          <p:cNvPr id="3" name="Picture 8"/>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143252" y="914400"/>
            <a:ext cx="9046633" cy="594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8" descr="ibm_sp_lockup_western-0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19834" y="511176"/>
            <a:ext cx="1413933" cy="40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Line 4"/>
          <p:cNvSpPr>
            <a:spLocks noChangeShapeType="1"/>
          </p:cNvSpPr>
          <p:nvPr/>
        </p:nvSpPr>
        <p:spPr bwMode="auto">
          <a:xfrm flipH="1">
            <a:off x="347134" y="906463"/>
            <a:ext cx="11495617" cy="0"/>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800"/>
          </a:p>
        </p:txBody>
      </p:sp>
      <p:sp>
        <p:nvSpPr>
          <p:cNvPr id="6" name="Rectangle 6"/>
          <p:cNvSpPr>
            <a:spLocks noChangeArrowheads="1"/>
          </p:cNvSpPr>
          <p:nvPr/>
        </p:nvSpPr>
        <p:spPr bwMode="black">
          <a:xfrm>
            <a:off x="184151" y="6499226"/>
            <a:ext cx="4072467" cy="23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defRPr sz="1600">
                <a:solidFill>
                  <a:schemeClr val="tx1"/>
                </a:solidFill>
                <a:latin typeface="Arial" charset="0"/>
                <a:ea typeface="ＭＳ Ｐゴシック" charset="-128"/>
              </a:defRPr>
            </a:lvl1pPr>
            <a:lvl2pPr marL="742950" indent="-285750">
              <a:defRPr sz="1600">
                <a:solidFill>
                  <a:schemeClr val="tx1"/>
                </a:solidFill>
                <a:latin typeface="Arial" charset="0"/>
                <a:ea typeface="ＭＳ Ｐゴシック" charset="-128"/>
              </a:defRPr>
            </a:lvl2pPr>
            <a:lvl3pPr marL="1143000" indent="-228600">
              <a:defRPr sz="1600">
                <a:solidFill>
                  <a:schemeClr val="tx1"/>
                </a:solidFill>
                <a:latin typeface="Arial" charset="0"/>
                <a:ea typeface="ＭＳ Ｐゴシック" charset="-128"/>
              </a:defRPr>
            </a:lvl3pPr>
            <a:lvl4pPr marL="1600200" indent="-228600">
              <a:defRPr sz="1600">
                <a:solidFill>
                  <a:schemeClr val="tx1"/>
                </a:solidFill>
                <a:latin typeface="Arial" charset="0"/>
                <a:ea typeface="ＭＳ Ｐゴシック" charset="-128"/>
              </a:defRPr>
            </a:lvl4pPr>
            <a:lvl5pPr marL="2057400" indent="-22860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eaLnBrk="1" hangingPunct="1">
              <a:defRPr/>
            </a:pPr>
            <a:r>
              <a:rPr lang="en-US" altLang="en-US" sz="900" smtClean="0">
                <a:solidFill>
                  <a:srgbClr val="000000"/>
                </a:solidFill>
              </a:rPr>
              <a:t>© 2016 IBM Corporation</a:t>
            </a:r>
          </a:p>
        </p:txBody>
      </p:sp>
      <p:sp>
        <p:nvSpPr>
          <p:cNvPr id="7" name="TextBox 6"/>
          <p:cNvSpPr txBox="1">
            <a:spLocks noChangeArrowheads="1"/>
          </p:cNvSpPr>
          <p:nvPr userDrawn="1"/>
        </p:nvSpPr>
        <p:spPr bwMode="auto">
          <a:xfrm>
            <a:off x="243418" y="563563"/>
            <a:ext cx="1516762" cy="369332"/>
          </a:xfrm>
          <a:prstGeom prst="rect">
            <a:avLst/>
          </a:prstGeom>
          <a:noFill/>
          <a:ln>
            <a:noFill/>
          </a:ln>
          <a:extLst>
            <a:ext uri="{909E8E84-426E-40dd-AFC4-6F175D3DCCD1}"/>
            <a:ext uri="{91240B29-F687-4f45-9708-019B960494DF}"/>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defRPr/>
            </a:pPr>
            <a:r>
              <a:rPr lang="en-US" altLang="en-US" sz="1800" smtClean="0">
                <a:solidFill>
                  <a:srgbClr val="000000"/>
                </a:solidFill>
                <a:latin typeface="Franklin Gothic Medium" panose="020B0603020102020204" pitchFamily="34" charset="0"/>
                <a:ea typeface="+mn-ea"/>
              </a:rPr>
              <a:t>IBM Analytics</a:t>
            </a:r>
          </a:p>
        </p:txBody>
      </p:sp>
      <p:sp>
        <p:nvSpPr>
          <p:cNvPr id="28674" name="Rectangle 2"/>
          <p:cNvSpPr>
            <a:spLocks noGrp="1" noChangeArrowheads="1"/>
          </p:cNvSpPr>
          <p:nvPr>
            <p:ph type="ctrTitle"/>
          </p:nvPr>
        </p:nvSpPr>
        <p:spPr>
          <a:xfrm>
            <a:off x="302687" y="2343163"/>
            <a:ext cx="10909300" cy="1077913"/>
          </a:xfrm>
        </p:spPr>
        <p:txBody>
          <a:bodyPr anchor="b"/>
          <a:lstStyle>
            <a:lvl1pPr>
              <a:defRPr sz="3500"/>
            </a:lvl1pPr>
          </a:lstStyle>
          <a:p>
            <a:pPr lvl="0"/>
            <a:r>
              <a:rPr lang="en-US" noProof="0" smtClean="0"/>
              <a:t>Click to edit master title style</a:t>
            </a:r>
          </a:p>
        </p:txBody>
      </p:sp>
    </p:spTree>
    <p:extLst>
      <p:ext uri="{BB962C8B-B14F-4D97-AF65-F5344CB8AC3E}">
        <p14:creationId xmlns:p14="http://schemas.microsoft.com/office/powerpoint/2010/main" val="51660060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x" preserve="1">
  <p:cSld name="Title &amp; Subtitle">
    <p:spTree>
      <p:nvGrpSpPr>
        <p:cNvPr id="1" name=""/>
        <p:cNvGrpSpPr/>
        <p:nvPr/>
      </p:nvGrpSpPr>
      <p:grpSpPr>
        <a:xfrm>
          <a:off x="0" y="0"/>
          <a:ext cx="0" cy="0"/>
          <a:chOff x="0" y="0"/>
          <a:chExt cx="0" cy="0"/>
        </a:xfrm>
      </p:grpSpPr>
      <p:sp>
        <p:nvSpPr>
          <p:cNvPr id="5" name="Shape 5"/>
          <p:cNvSpPr>
            <a:spLocks noGrp="1"/>
          </p:cNvSpPr>
          <p:nvPr>
            <p:ph type="title"/>
          </p:nvPr>
        </p:nvSpPr>
        <p:spPr>
          <a:xfrm>
            <a:off x="889000" y="1149350"/>
            <a:ext cx="10414000" cy="2324100"/>
          </a:xfrm>
          <a:prstGeom prst="rect">
            <a:avLst/>
          </a:prstGeom>
        </p:spPr>
        <p:txBody>
          <a:bodyPr anchor="b"/>
          <a:lstStyle/>
          <a:p>
            <a:pPr lvl="0"/>
            <a:r>
              <a:rPr/>
              <a:t>Title Text</a:t>
            </a:r>
          </a:p>
        </p:txBody>
      </p:sp>
      <p:sp>
        <p:nvSpPr>
          <p:cNvPr id="6" name="Shape 6"/>
          <p:cNvSpPr>
            <a:spLocks noGrp="1"/>
          </p:cNvSpPr>
          <p:nvPr>
            <p:ph type="body" idx="1"/>
          </p:nvPr>
        </p:nvSpPr>
        <p:spPr>
          <a:xfrm>
            <a:off x="889000" y="3536950"/>
            <a:ext cx="10414000" cy="793750"/>
          </a:xfrm>
          <a:prstGeom prst="rect">
            <a:avLst/>
          </a:prstGeom>
        </p:spPr>
        <p:txBody>
          <a:bodyPr/>
          <a:lstStyle>
            <a:lvl1pPr marL="0" indent="0" algn="ctr">
              <a:spcBef>
                <a:spcPts val="0"/>
              </a:spcBef>
              <a:buSzTx/>
              <a:buNone/>
              <a:defRPr sz="1239"/>
            </a:lvl1pPr>
            <a:lvl2pPr marL="0" indent="64293" algn="ctr">
              <a:spcBef>
                <a:spcPts val="0"/>
              </a:spcBef>
              <a:buSzTx/>
              <a:buNone/>
              <a:defRPr sz="1239"/>
            </a:lvl2pPr>
            <a:lvl3pPr marL="0" indent="128585" algn="ctr">
              <a:spcBef>
                <a:spcPts val="0"/>
              </a:spcBef>
              <a:buSzTx/>
              <a:buNone/>
              <a:defRPr sz="1239"/>
            </a:lvl3pPr>
            <a:lvl4pPr marL="0" indent="192877" algn="ctr">
              <a:spcBef>
                <a:spcPts val="0"/>
              </a:spcBef>
              <a:buSzTx/>
              <a:buNone/>
              <a:defRPr sz="1239"/>
            </a:lvl4pPr>
            <a:lvl5pPr marL="0" indent="257168" algn="ctr">
              <a:spcBef>
                <a:spcPts val="0"/>
              </a:spcBef>
              <a:buSzTx/>
              <a:buNone/>
              <a:defRPr sz="1239"/>
            </a:lvl5pPr>
          </a:lstStyle>
          <a:p>
            <a:pPr lvl="0"/>
            <a:r>
              <a:rPr/>
              <a:t>Body Level One</a:t>
            </a:r>
          </a:p>
          <a:p>
            <a:pPr lvl="1"/>
            <a:r>
              <a:rPr/>
              <a:t>Body Level Two</a:t>
            </a:r>
          </a:p>
          <a:p>
            <a:pPr lvl="2"/>
            <a:r>
              <a:rPr/>
              <a:t>Body Level Three</a:t>
            </a:r>
          </a:p>
          <a:p>
            <a:pPr lvl="3"/>
            <a:r>
              <a:rPr/>
              <a:t>Body Level Four</a:t>
            </a:r>
          </a:p>
          <a:p>
            <a:pPr lvl="4"/>
            <a:r>
              <a:rPr/>
              <a:t>Body Level Five</a:t>
            </a:r>
          </a:p>
        </p:txBody>
      </p:sp>
    </p:spTree>
    <p:extLst>
      <p:ext uri="{BB962C8B-B14F-4D97-AF65-F5344CB8AC3E}">
        <p14:creationId xmlns:p14="http://schemas.microsoft.com/office/powerpoint/2010/main" val="1725682896"/>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55651" y="2090739"/>
            <a:ext cx="5192183" cy="40925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51033" y="2090739"/>
            <a:ext cx="5192184" cy="40925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7520497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3880974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5901288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6829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3436742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1644966104"/>
      </p:ext>
    </p:extLst>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theme" Target="../theme/theme1.xml"/><Relationship Id="rId21" Type="http://schemas.openxmlformats.org/officeDocument/2006/relationships/image" Target="../media/image1.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8.xml"/><Relationship Id="rId20" Type="http://schemas.openxmlformats.org/officeDocument/2006/relationships/image" Target="../media/image1.png"/><Relationship Id="rId10" Type="http://schemas.openxmlformats.org/officeDocument/2006/relationships/slideLayout" Target="../slideLayouts/slideLayout29.xml"/><Relationship Id="rId11" Type="http://schemas.openxmlformats.org/officeDocument/2006/relationships/slideLayout" Target="../slideLayouts/slideLayout30.xml"/><Relationship Id="rId12" Type="http://schemas.openxmlformats.org/officeDocument/2006/relationships/slideLayout" Target="../slideLayouts/slideLayout31.xml"/><Relationship Id="rId13" Type="http://schemas.openxmlformats.org/officeDocument/2006/relationships/slideLayout" Target="../slideLayouts/slideLayout32.xml"/><Relationship Id="rId14" Type="http://schemas.openxmlformats.org/officeDocument/2006/relationships/slideLayout" Target="../slideLayouts/slideLayout33.xml"/><Relationship Id="rId15" Type="http://schemas.openxmlformats.org/officeDocument/2006/relationships/slideLayout" Target="../slideLayouts/slideLayout34.xml"/><Relationship Id="rId16" Type="http://schemas.openxmlformats.org/officeDocument/2006/relationships/slideLayout" Target="../slideLayouts/slideLayout35.xml"/><Relationship Id="rId17" Type="http://schemas.openxmlformats.org/officeDocument/2006/relationships/slideLayout" Target="../slideLayouts/slideLayout36.xml"/><Relationship Id="rId18" Type="http://schemas.openxmlformats.org/officeDocument/2006/relationships/slideLayout" Target="../slideLayouts/slideLayout37.xml"/><Relationship Id="rId19" Type="http://schemas.openxmlformats.org/officeDocument/2006/relationships/theme" Target="../theme/theme2.xml"/><Relationship Id="rId1" Type="http://schemas.openxmlformats.org/officeDocument/2006/relationships/slideLayout" Target="../slideLayouts/slideLayout20.xml"/><Relationship Id="rId2" Type="http://schemas.openxmlformats.org/officeDocument/2006/relationships/slideLayout" Target="../slideLayouts/slideLayout21.xml"/><Relationship Id="rId3" Type="http://schemas.openxmlformats.org/officeDocument/2006/relationships/slideLayout" Target="../slideLayouts/slideLayout22.xml"/><Relationship Id="rId4" Type="http://schemas.openxmlformats.org/officeDocument/2006/relationships/slideLayout" Target="../slideLayouts/slideLayout23.xml"/><Relationship Id="rId5" Type="http://schemas.openxmlformats.org/officeDocument/2006/relationships/slideLayout" Target="../slideLayouts/slideLayout24.xml"/><Relationship Id="rId6" Type="http://schemas.openxmlformats.org/officeDocument/2006/relationships/slideLayout" Target="../slideLayouts/slideLayout25.xml"/><Relationship Id="rId7" Type="http://schemas.openxmlformats.org/officeDocument/2006/relationships/slideLayout" Target="../slideLayouts/slideLayout26.xml"/><Relationship Id="rId8"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3"/>
          <p:cNvSpPr>
            <a:spLocks noGrp="1" noChangeArrowheads="1"/>
          </p:cNvSpPr>
          <p:nvPr>
            <p:ph type="title"/>
          </p:nvPr>
        </p:nvSpPr>
        <p:spPr bwMode="auto">
          <a:xfrm>
            <a:off x="220134" y="538164"/>
            <a:ext cx="11741151" cy="598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2075" tIns="46038" rIns="92075" bIns="46038" numCol="1" anchor="t" anchorCtr="0" compatLnSpc="1">
            <a:prstTxWarp prst="textNoShape">
              <a:avLst/>
            </a:prstTxWarp>
          </a:bodyPr>
          <a:lstStyle/>
          <a:p>
            <a:pPr lvl="0"/>
            <a:r>
              <a:rPr lang="en-US" altLang="en-US"/>
              <a:t>Click to edit master title – should be all initial caps</a:t>
            </a:r>
          </a:p>
        </p:txBody>
      </p:sp>
      <p:sp>
        <p:nvSpPr>
          <p:cNvPr id="1027" name="Rectangle 4"/>
          <p:cNvSpPr>
            <a:spLocks noGrp="1" noChangeArrowheads="1"/>
          </p:cNvSpPr>
          <p:nvPr>
            <p:ph type="body" idx="1"/>
          </p:nvPr>
        </p:nvSpPr>
        <p:spPr bwMode="auto">
          <a:xfrm>
            <a:off x="220134" y="1236663"/>
            <a:ext cx="11741151" cy="5167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2075" tIns="46038" rIns="92075" bIns="46038"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Line 9"/>
          <p:cNvSpPr>
            <a:spLocks noChangeShapeType="1"/>
          </p:cNvSpPr>
          <p:nvPr/>
        </p:nvSpPr>
        <p:spPr bwMode="auto">
          <a:xfrm>
            <a:off x="349252" y="488950"/>
            <a:ext cx="11485033"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sz="1800"/>
          </a:p>
        </p:txBody>
      </p:sp>
      <p:pic>
        <p:nvPicPr>
          <p:cNvPr id="1029" name="Picture 10" descr="R120_G137_B251-200"/>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1040534" y="188914"/>
            <a:ext cx="785284" cy="236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0" name="Line 10"/>
          <p:cNvSpPr>
            <a:spLocks noChangeShapeType="1"/>
          </p:cNvSpPr>
          <p:nvPr/>
        </p:nvSpPr>
        <p:spPr bwMode="auto">
          <a:xfrm>
            <a:off x="349251" y="6654800"/>
            <a:ext cx="1149350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sz="1800"/>
          </a:p>
        </p:txBody>
      </p:sp>
      <p:sp>
        <p:nvSpPr>
          <p:cNvPr id="1031" name="Rectangle 31"/>
          <p:cNvSpPr>
            <a:spLocks noChangeArrowheads="1"/>
          </p:cNvSpPr>
          <p:nvPr/>
        </p:nvSpPr>
        <p:spPr bwMode="black">
          <a:xfrm>
            <a:off x="220133" y="6654800"/>
            <a:ext cx="527051" cy="133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lstStyle>
            <a:lvl1pPr>
              <a:defRPr sz="1600">
                <a:solidFill>
                  <a:schemeClr val="tx1"/>
                </a:solidFill>
                <a:latin typeface="Arial" charset="0"/>
                <a:ea typeface="ＭＳ Ｐゴシック" charset="-128"/>
              </a:defRPr>
            </a:lvl1pPr>
            <a:lvl2pPr marL="742950" indent="-285750">
              <a:defRPr sz="1600">
                <a:solidFill>
                  <a:schemeClr val="tx1"/>
                </a:solidFill>
                <a:latin typeface="Arial" charset="0"/>
                <a:ea typeface="ＭＳ Ｐゴシック" charset="-128"/>
              </a:defRPr>
            </a:lvl2pPr>
            <a:lvl3pPr marL="1143000" indent="-228600">
              <a:defRPr sz="1600">
                <a:solidFill>
                  <a:schemeClr val="tx1"/>
                </a:solidFill>
                <a:latin typeface="Arial" charset="0"/>
                <a:ea typeface="ＭＳ Ｐゴシック" charset="-128"/>
              </a:defRPr>
            </a:lvl3pPr>
            <a:lvl4pPr marL="1600200" indent="-228600">
              <a:defRPr sz="1600">
                <a:solidFill>
                  <a:schemeClr val="tx1"/>
                </a:solidFill>
                <a:latin typeface="Arial" charset="0"/>
                <a:ea typeface="ＭＳ Ｐゴシック" charset="-128"/>
              </a:defRPr>
            </a:lvl4pPr>
            <a:lvl5pPr marL="2057400" indent="-22860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eaLnBrk="1" hangingPunct="1">
              <a:defRPr/>
            </a:pPr>
            <a:fld id="{677E3B70-3112-AE47-960D-F58E25ACDA96}" type="slidenum">
              <a:rPr lang="en-US" altLang="en-US" sz="800" smtClean="0"/>
              <a:pPr eaLnBrk="1" hangingPunct="1">
                <a:defRPr/>
              </a:pPr>
              <a:t>‹#›</a:t>
            </a:fld>
            <a:endParaRPr lang="en-US" altLang="en-US" sz="800" smtClean="0"/>
          </a:p>
        </p:txBody>
      </p:sp>
      <p:sp>
        <p:nvSpPr>
          <p:cNvPr id="1032" name="Rectangle 32"/>
          <p:cNvSpPr>
            <a:spLocks noChangeArrowheads="1"/>
          </p:cNvSpPr>
          <p:nvPr/>
        </p:nvSpPr>
        <p:spPr bwMode="auto">
          <a:xfrm>
            <a:off x="10071101" y="6657976"/>
            <a:ext cx="1894417"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600">
                <a:solidFill>
                  <a:schemeClr val="tx1"/>
                </a:solidFill>
                <a:latin typeface="Arial" charset="0"/>
                <a:ea typeface="ＭＳ Ｐゴシック" charset="-128"/>
              </a:defRPr>
            </a:lvl1pPr>
            <a:lvl2pPr marL="742950" indent="-285750">
              <a:defRPr sz="1600">
                <a:solidFill>
                  <a:schemeClr val="tx1"/>
                </a:solidFill>
                <a:latin typeface="Arial" charset="0"/>
                <a:ea typeface="ＭＳ Ｐゴシック" charset="-128"/>
              </a:defRPr>
            </a:lvl2pPr>
            <a:lvl3pPr marL="1143000" indent="-228600">
              <a:defRPr sz="1600">
                <a:solidFill>
                  <a:schemeClr val="tx1"/>
                </a:solidFill>
                <a:latin typeface="Arial" charset="0"/>
                <a:ea typeface="ＭＳ Ｐゴシック" charset="-128"/>
              </a:defRPr>
            </a:lvl3pPr>
            <a:lvl4pPr marL="1600200" indent="-228600">
              <a:defRPr sz="1600">
                <a:solidFill>
                  <a:schemeClr val="tx1"/>
                </a:solidFill>
                <a:latin typeface="Arial" charset="0"/>
                <a:ea typeface="ＭＳ Ｐゴシック" charset="-128"/>
              </a:defRPr>
            </a:lvl4pPr>
            <a:lvl5pPr marL="2057400" indent="-22860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algn="r" eaLnBrk="1" hangingPunct="1">
              <a:defRPr/>
            </a:pPr>
            <a:r>
              <a:rPr lang="en-US" altLang="en-US" sz="800" smtClean="0"/>
              <a:t>© 2016 IBM Corporation</a:t>
            </a:r>
          </a:p>
        </p:txBody>
      </p:sp>
      <p:sp>
        <p:nvSpPr>
          <p:cNvPr id="2" name="Footer Placeholder 1"/>
          <p:cNvSpPr>
            <a:spLocks noGrp="1"/>
          </p:cNvSpPr>
          <p:nvPr>
            <p:ph type="ftr" sz="quarter" idx="3"/>
          </p:nvPr>
        </p:nvSpPr>
        <p:spPr>
          <a:xfrm>
            <a:off x="4165600" y="6356351"/>
            <a:ext cx="38608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ea typeface="ＭＳ Ｐゴシック" charset="0"/>
                <a:cs typeface="ＭＳ Ｐゴシック" charset="0"/>
              </a:defRPr>
            </a:lvl1pPr>
          </a:lstStyle>
          <a:p>
            <a:pPr>
              <a:defRPr/>
            </a:pPr>
            <a:endParaRPr lang="en-US"/>
          </a:p>
        </p:txBody>
      </p:sp>
    </p:spTree>
    <p:extLst>
      <p:ext uri="{BB962C8B-B14F-4D97-AF65-F5344CB8AC3E}">
        <p14:creationId xmlns:p14="http://schemas.microsoft.com/office/powerpoint/2010/main" val="1650260778"/>
      </p:ext>
    </p:extLst>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 id="2147483693" r:id="rId12"/>
    <p:sldLayoutId id="2147483694" r:id="rId13"/>
    <p:sldLayoutId id="2147483695" r:id="rId14"/>
    <p:sldLayoutId id="2147483696" r:id="rId15"/>
    <p:sldLayoutId id="2147483697" r:id="rId16"/>
    <p:sldLayoutId id="2147483698" r:id="rId17"/>
    <p:sldLayoutId id="2147483699" r:id="rId18"/>
    <p:sldLayoutId id="2147483660" r:id="rId19"/>
  </p:sldLayoutIdLst>
  <p:timing>
    <p:tnLst>
      <p:par>
        <p:cTn id="1" dur="indefinite" restart="never" nodeType="tmRoot"/>
      </p:par>
    </p:tnLst>
  </p:timing>
  <p:hf sldNum="0" hdr="0" dt="0"/>
  <p:txStyles>
    <p:titleStyle>
      <a:lvl1pPr algn="l" rtl="0" eaLnBrk="0" fontAlgn="base" hangingPunct="0">
        <a:spcBef>
          <a:spcPct val="0"/>
        </a:spcBef>
        <a:spcAft>
          <a:spcPct val="0"/>
        </a:spcAft>
        <a:defRPr sz="2600" b="1">
          <a:solidFill>
            <a:schemeClr val="hlink"/>
          </a:solidFill>
          <a:latin typeface="+mj-lt"/>
          <a:ea typeface="ＭＳ Ｐゴシック" charset="0"/>
          <a:cs typeface="+mj-cs"/>
        </a:defRPr>
      </a:lvl1pPr>
      <a:lvl2pPr algn="l" rtl="0" eaLnBrk="0" fontAlgn="base" hangingPunct="0">
        <a:spcBef>
          <a:spcPct val="0"/>
        </a:spcBef>
        <a:spcAft>
          <a:spcPct val="0"/>
        </a:spcAft>
        <a:defRPr sz="2600" b="1">
          <a:solidFill>
            <a:schemeClr val="hlink"/>
          </a:solidFill>
          <a:latin typeface="Arial" pitchFamily="-112" charset="0"/>
          <a:ea typeface="ＭＳ Ｐゴシック" charset="0"/>
          <a:cs typeface="Arial" pitchFamily="-112" charset="0"/>
        </a:defRPr>
      </a:lvl2pPr>
      <a:lvl3pPr algn="l" rtl="0" eaLnBrk="0" fontAlgn="base" hangingPunct="0">
        <a:spcBef>
          <a:spcPct val="0"/>
        </a:spcBef>
        <a:spcAft>
          <a:spcPct val="0"/>
        </a:spcAft>
        <a:defRPr sz="2600" b="1">
          <a:solidFill>
            <a:schemeClr val="hlink"/>
          </a:solidFill>
          <a:latin typeface="Arial" pitchFamily="-112" charset="0"/>
          <a:ea typeface="ＭＳ Ｐゴシック" charset="0"/>
          <a:cs typeface="Arial" pitchFamily="-112" charset="0"/>
        </a:defRPr>
      </a:lvl3pPr>
      <a:lvl4pPr algn="l" rtl="0" eaLnBrk="0" fontAlgn="base" hangingPunct="0">
        <a:spcBef>
          <a:spcPct val="0"/>
        </a:spcBef>
        <a:spcAft>
          <a:spcPct val="0"/>
        </a:spcAft>
        <a:defRPr sz="2600" b="1">
          <a:solidFill>
            <a:schemeClr val="hlink"/>
          </a:solidFill>
          <a:latin typeface="Arial" pitchFamily="-112" charset="0"/>
          <a:ea typeface="ＭＳ Ｐゴシック" charset="0"/>
          <a:cs typeface="Arial" pitchFamily="-112" charset="0"/>
        </a:defRPr>
      </a:lvl4pPr>
      <a:lvl5pPr algn="l" rtl="0" eaLnBrk="0" fontAlgn="base" hangingPunct="0">
        <a:spcBef>
          <a:spcPct val="0"/>
        </a:spcBef>
        <a:spcAft>
          <a:spcPct val="0"/>
        </a:spcAft>
        <a:defRPr sz="2600" b="1">
          <a:solidFill>
            <a:schemeClr val="hlink"/>
          </a:solidFill>
          <a:latin typeface="Arial" pitchFamily="-112" charset="0"/>
          <a:ea typeface="ＭＳ Ｐゴシック" charset="0"/>
          <a:cs typeface="Arial" pitchFamily="-112" charset="0"/>
        </a:defRPr>
      </a:lvl5pPr>
      <a:lvl6pPr marL="457200" algn="l" rtl="0" eaLnBrk="1" fontAlgn="base" hangingPunct="1">
        <a:spcBef>
          <a:spcPct val="0"/>
        </a:spcBef>
        <a:spcAft>
          <a:spcPct val="0"/>
        </a:spcAft>
        <a:defRPr sz="2000">
          <a:solidFill>
            <a:schemeClr val="tx1"/>
          </a:solidFill>
          <a:latin typeface="Arial" pitchFamily="-112" charset="0"/>
          <a:ea typeface="Arial" pitchFamily="-112" charset="0"/>
          <a:cs typeface="Arial" pitchFamily="-112" charset="0"/>
        </a:defRPr>
      </a:lvl6pPr>
      <a:lvl7pPr marL="914400" algn="l" rtl="0" eaLnBrk="1" fontAlgn="base" hangingPunct="1">
        <a:spcBef>
          <a:spcPct val="0"/>
        </a:spcBef>
        <a:spcAft>
          <a:spcPct val="0"/>
        </a:spcAft>
        <a:defRPr sz="2000">
          <a:solidFill>
            <a:schemeClr val="tx1"/>
          </a:solidFill>
          <a:latin typeface="Arial" pitchFamily="-112" charset="0"/>
          <a:ea typeface="Arial" pitchFamily="-112" charset="0"/>
          <a:cs typeface="Arial" pitchFamily="-112" charset="0"/>
        </a:defRPr>
      </a:lvl7pPr>
      <a:lvl8pPr marL="1371600" algn="l" rtl="0" eaLnBrk="1" fontAlgn="base" hangingPunct="1">
        <a:spcBef>
          <a:spcPct val="0"/>
        </a:spcBef>
        <a:spcAft>
          <a:spcPct val="0"/>
        </a:spcAft>
        <a:defRPr sz="2000">
          <a:solidFill>
            <a:schemeClr val="tx1"/>
          </a:solidFill>
          <a:latin typeface="Arial" pitchFamily="-112" charset="0"/>
          <a:ea typeface="Arial" pitchFamily="-112" charset="0"/>
          <a:cs typeface="Arial" pitchFamily="-112" charset="0"/>
        </a:defRPr>
      </a:lvl8pPr>
      <a:lvl9pPr marL="1828800" algn="l" rtl="0" eaLnBrk="1" fontAlgn="base" hangingPunct="1">
        <a:spcBef>
          <a:spcPct val="0"/>
        </a:spcBef>
        <a:spcAft>
          <a:spcPct val="0"/>
        </a:spcAft>
        <a:defRPr sz="2000">
          <a:solidFill>
            <a:schemeClr val="tx1"/>
          </a:solidFill>
          <a:latin typeface="Arial" pitchFamily="-112" charset="0"/>
          <a:ea typeface="Arial" pitchFamily="-112" charset="0"/>
          <a:cs typeface="Arial" pitchFamily="-112" charset="0"/>
        </a:defRPr>
      </a:lvl9pPr>
    </p:titleStyle>
    <p:bodyStyle>
      <a:lvl1pPr marL="228600" indent="-228600" algn="l" rtl="0" eaLnBrk="0" fontAlgn="base" hangingPunct="0">
        <a:spcBef>
          <a:spcPct val="0"/>
        </a:spcBef>
        <a:spcAft>
          <a:spcPct val="0"/>
        </a:spcAft>
        <a:buClr>
          <a:schemeClr val="tx1"/>
        </a:buClr>
        <a:buFont typeface="Wingdings" charset="2"/>
        <a:buChar char="§"/>
        <a:defRPr sz="2000" b="1">
          <a:solidFill>
            <a:schemeClr val="tx1"/>
          </a:solidFill>
          <a:latin typeface="+mn-lt"/>
          <a:ea typeface="ＭＳ Ｐゴシック" charset="0"/>
          <a:cs typeface="+mn-cs"/>
        </a:defRPr>
      </a:lvl1pPr>
      <a:lvl2pPr marL="571500" indent="-228600" algn="l" rtl="0" eaLnBrk="0" fontAlgn="base" hangingPunct="0">
        <a:spcBef>
          <a:spcPct val="0"/>
        </a:spcBef>
        <a:spcAft>
          <a:spcPct val="0"/>
        </a:spcAft>
        <a:buClr>
          <a:schemeClr val="tx1"/>
        </a:buClr>
        <a:buFont typeface="Arial" charset="0"/>
        <a:buChar char="–"/>
        <a:defRPr>
          <a:solidFill>
            <a:schemeClr val="tx1"/>
          </a:solidFill>
          <a:latin typeface="+mn-lt"/>
          <a:ea typeface="+mn-ea"/>
          <a:cs typeface="+mn-cs"/>
        </a:defRPr>
      </a:lvl2pPr>
      <a:lvl3pPr marL="914400" indent="-228600" algn="l" rtl="0" eaLnBrk="0" fontAlgn="base" hangingPunct="0">
        <a:spcBef>
          <a:spcPct val="0"/>
        </a:spcBef>
        <a:spcAft>
          <a:spcPct val="0"/>
        </a:spcAft>
        <a:buClr>
          <a:schemeClr val="tx1"/>
        </a:buClr>
        <a:buChar char="•"/>
        <a:defRPr sz="1600">
          <a:solidFill>
            <a:schemeClr val="tx1"/>
          </a:solidFill>
          <a:latin typeface="+mn-lt"/>
          <a:ea typeface="+mn-ea"/>
          <a:cs typeface="+mn-cs"/>
        </a:defRPr>
      </a:lvl3pPr>
      <a:lvl4pPr marL="1257300" indent="-228600" algn="l" rtl="0" eaLnBrk="0" fontAlgn="base" hangingPunct="0">
        <a:spcBef>
          <a:spcPct val="0"/>
        </a:spcBef>
        <a:spcAft>
          <a:spcPct val="0"/>
        </a:spcAft>
        <a:buClr>
          <a:schemeClr val="tx1"/>
        </a:buClr>
        <a:buSzPct val="65000"/>
        <a:buFont typeface="Wingdings" charset="2"/>
        <a:buChar char="q"/>
        <a:defRPr sz="1400">
          <a:solidFill>
            <a:schemeClr val="tx1"/>
          </a:solidFill>
          <a:latin typeface="+mn-lt"/>
          <a:ea typeface="+mn-ea"/>
          <a:cs typeface="+mn-cs"/>
        </a:defRPr>
      </a:lvl4pPr>
      <a:lvl5pPr marL="1600200" indent="-228600" algn="l" rtl="0" eaLnBrk="0" fontAlgn="base" hangingPunct="0">
        <a:spcBef>
          <a:spcPct val="0"/>
        </a:spcBef>
        <a:spcAft>
          <a:spcPct val="0"/>
        </a:spcAft>
        <a:buClr>
          <a:schemeClr val="tx1"/>
        </a:buClr>
        <a:buFont typeface="Arial" charset="0"/>
        <a:buChar char="&gt;"/>
        <a:defRPr sz="1400">
          <a:solidFill>
            <a:schemeClr val="tx1"/>
          </a:solidFill>
          <a:latin typeface="+mn-lt"/>
          <a:ea typeface="+mn-ea"/>
          <a:cs typeface="+mn-cs"/>
        </a:defRPr>
      </a:lvl5pPr>
      <a:lvl6pPr marL="2457450" indent="-171450" algn="l" rtl="0" eaLnBrk="1" fontAlgn="base" hangingPunct="1">
        <a:spcBef>
          <a:spcPct val="20000"/>
        </a:spcBef>
        <a:spcAft>
          <a:spcPct val="0"/>
        </a:spcAft>
        <a:buClr>
          <a:schemeClr val="tx2"/>
        </a:buClr>
        <a:buFont typeface="Wingdings" pitchFamily="-112" charset="2"/>
        <a:buChar char="§"/>
        <a:defRPr sz="1200">
          <a:solidFill>
            <a:schemeClr val="tx1"/>
          </a:solidFill>
          <a:latin typeface="+mn-lt"/>
          <a:ea typeface="+mn-ea"/>
          <a:cs typeface="+mn-cs"/>
        </a:defRPr>
      </a:lvl6pPr>
      <a:lvl7pPr marL="2914650" indent="-171450" algn="l" rtl="0" eaLnBrk="1" fontAlgn="base" hangingPunct="1">
        <a:spcBef>
          <a:spcPct val="20000"/>
        </a:spcBef>
        <a:spcAft>
          <a:spcPct val="0"/>
        </a:spcAft>
        <a:buClr>
          <a:schemeClr val="tx2"/>
        </a:buClr>
        <a:buFont typeface="Wingdings" pitchFamily="-112" charset="2"/>
        <a:buChar char="§"/>
        <a:defRPr sz="1200">
          <a:solidFill>
            <a:schemeClr val="tx1"/>
          </a:solidFill>
          <a:latin typeface="+mn-lt"/>
          <a:ea typeface="+mn-ea"/>
          <a:cs typeface="+mn-cs"/>
        </a:defRPr>
      </a:lvl7pPr>
      <a:lvl8pPr marL="3371850" indent="-171450" algn="l" rtl="0" eaLnBrk="1" fontAlgn="base" hangingPunct="1">
        <a:spcBef>
          <a:spcPct val="20000"/>
        </a:spcBef>
        <a:spcAft>
          <a:spcPct val="0"/>
        </a:spcAft>
        <a:buClr>
          <a:schemeClr val="tx2"/>
        </a:buClr>
        <a:buFont typeface="Wingdings" pitchFamily="-112" charset="2"/>
        <a:buChar char="§"/>
        <a:defRPr sz="1200">
          <a:solidFill>
            <a:schemeClr val="tx1"/>
          </a:solidFill>
          <a:latin typeface="+mn-lt"/>
          <a:ea typeface="+mn-ea"/>
          <a:cs typeface="+mn-cs"/>
        </a:defRPr>
      </a:lvl8pPr>
      <a:lvl9pPr marL="3829050" indent="-171450" algn="l" rtl="0" eaLnBrk="1" fontAlgn="base" hangingPunct="1">
        <a:spcBef>
          <a:spcPct val="20000"/>
        </a:spcBef>
        <a:spcAft>
          <a:spcPct val="0"/>
        </a:spcAft>
        <a:buClr>
          <a:schemeClr val="tx2"/>
        </a:buClr>
        <a:buFont typeface="Wingdings" pitchFamily="-112" charset="2"/>
        <a:buChar char="§"/>
        <a:defRPr sz="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3"/>
          <p:cNvSpPr>
            <a:spLocks noGrp="1" noChangeArrowheads="1"/>
          </p:cNvSpPr>
          <p:nvPr>
            <p:ph type="title"/>
          </p:nvPr>
        </p:nvSpPr>
        <p:spPr bwMode="auto">
          <a:xfrm>
            <a:off x="220134" y="538164"/>
            <a:ext cx="11741151" cy="598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2075" tIns="46038" rIns="92075" bIns="46038" numCol="1" anchor="t" anchorCtr="0" compatLnSpc="1">
            <a:prstTxWarp prst="textNoShape">
              <a:avLst/>
            </a:prstTxWarp>
          </a:bodyPr>
          <a:lstStyle/>
          <a:p>
            <a:pPr lvl="0"/>
            <a:r>
              <a:rPr lang="en-US" altLang="en-US"/>
              <a:t>Click to edit master title – should be all initial caps</a:t>
            </a:r>
          </a:p>
        </p:txBody>
      </p:sp>
      <p:sp>
        <p:nvSpPr>
          <p:cNvPr id="1027" name="Rectangle 4"/>
          <p:cNvSpPr>
            <a:spLocks noGrp="1" noChangeArrowheads="1"/>
          </p:cNvSpPr>
          <p:nvPr>
            <p:ph type="body" idx="1"/>
          </p:nvPr>
        </p:nvSpPr>
        <p:spPr bwMode="auto">
          <a:xfrm>
            <a:off x="220134" y="1236663"/>
            <a:ext cx="11741151" cy="5167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2075" tIns="46038" rIns="92075" bIns="46038"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Line 9"/>
          <p:cNvSpPr>
            <a:spLocks noChangeShapeType="1"/>
          </p:cNvSpPr>
          <p:nvPr/>
        </p:nvSpPr>
        <p:spPr bwMode="auto">
          <a:xfrm>
            <a:off x="349252" y="488950"/>
            <a:ext cx="11485033"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sz="1800"/>
          </a:p>
        </p:txBody>
      </p:sp>
      <p:pic>
        <p:nvPicPr>
          <p:cNvPr id="1029" name="Picture 10" descr="R120_G137_B251-200"/>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1040534" y="188914"/>
            <a:ext cx="785284" cy="236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0" name="Line 10"/>
          <p:cNvSpPr>
            <a:spLocks noChangeShapeType="1"/>
          </p:cNvSpPr>
          <p:nvPr/>
        </p:nvSpPr>
        <p:spPr bwMode="auto">
          <a:xfrm>
            <a:off x="349251" y="6654800"/>
            <a:ext cx="1149350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sz="1800"/>
          </a:p>
        </p:txBody>
      </p:sp>
      <p:sp>
        <p:nvSpPr>
          <p:cNvPr id="1031" name="Rectangle 31"/>
          <p:cNvSpPr>
            <a:spLocks noChangeArrowheads="1"/>
          </p:cNvSpPr>
          <p:nvPr/>
        </p:nvSpPr>
        <p:spPr bwMode="black">
          <a:xfrm>
            <a:off x="220133" y="6654800"/>
            <a:ext cx="527051" cy="133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lstStyle>
            <a:lvl1pPr>
              <a:defRPr sz="1600">
                <a:solidFill>
                  <a:schemeClr val="tx1"/>
                </a:solidFill>
                <a:latin typeface="Arial" charset="0"/>
                <a:ea typeface="ＭＳ Ｐゴシック" charset="-128"/>
              </a:defRPr>
            </a:lvl1pPr>
            <a:lvl2pPr marL="742950" indent="-285750">
              <a:defRPr sz="1600">
                <a:solidFill>
                  <a:schemeClr val="tx1"/>
                </a:solidFill>
                <a:latin typeface="Arial" charset="0"/>
                <a:ea typeface="ＭＳ Ｐゴシック" charset="-128"/>
              </a:defRPr>
            </a:lvl2pPr>
            <a:lvl3pPr marL="1143000" indent="-228600">
              <a:defRPr sz="1600">
                <a:solidFill>
                  <a:schemeClr val="tx1"/>
                </a:solidFill>
                <a:latin typeface="Arial" charset="0"/>
                <a:ea typeface="ＭＳ Ｐゴシック" charset="-128"/>
              </a:defRPr>
            </a:lvl3pPr>
            <a:lvl4pPr marL="1600200" indent="-228600">
              <a:defRPr sz="1600">
                <a:solidFill>
                  <a:schemeClr val="tx1"/>
                </a:solidFill>
                <a:latin typeface="Arial" charset="0"/>
                <a:ea typeface="ＭＳ Ｐゴシック" charset="-128"/>
              </a:defRPr>
            </a:lvl4pPr>
            <a:lvl5pPr marL="2057400" indent="-22860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eaLnBrk="1" hangingPunct="1">
              <a:defRPr/>
            </a:pPr>
            <a:fld id="{677E3B70-3112-AE47-960D-F58E25ACDA96}" type="slidenum">
              <a:rPr lang="en-US" altLang="en-US" sz="800" smtClean="0"/>
              <a:pPr eaLnBrk="1" hangingPunct="1">
                <a:defRPr/>
              </a:pPr>
              <a:t>‹#›</a:t>
            </a:fld>
            <a:endParaRPr lang="en-US" altLang="en-US" sz="800" smtClean="0"/>
          </a:p>
        </p:txBody>
      </p:sp>
      <p:sp>
        <p:nvSpPr>
          <p:cNvPr id="1032" name="Rectangle 32"/>
          <p:cNvSpPr>
            <a:spLocks noChangeArrowheads="1"/>
          </p:cNvSpPr>
          <p:nvPr/>
        </p:nvSpPr>
        <p:spPr bwMode="auto">
          <a:xfrm>
            <a:off x="10071101" y="6657976"/>
            <a:ext cx="1894417"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600">
                <a:solidFill>
                  <a:schemeClr val="tx1"/>
                </a:solidFill>
                <a:latin typeface="Arial" charset="0"/>
                <a:ea typeface="ＭＳ Ｐゴシック" charset="-128"/>
              </a:defRPr>
            </a:lvl1pPr>
            <a:lvl2pPr marL="742950" indent="-285750">
              <a:defRPr sz="1600">
                <a:solidFill>
                  <a:schemeClr val="tx1"/>
                </a:solidFill>
                <a:latin typeface="Arial" charset="0"/>
                <a:ea typeface="ＭＳ Ｐゴシック" charset="-128"/>
              </a:defRPr>
            </a:lvl2pPr>
            <a:lvl3pPr marL="1143000" indent="-228600">
              <a:defRPr sz="1600">
                <a:solidFill>
                  <a:schemeClr val="tx1"/>
                </a:solidFill>
                <a:latin typeface="Arial" charset="0"/>
                <a:ea typeface="ＭＳ Ｐゴシック" charset="-128"/>
              </a:defRPr>
            </a:lvl3pPr>
            <a:lvl4pPr marL="1600200" indent="-228600">
              <a:defRPr sz="1600">
                <a:solidFill>
                  <a:schemeClr val="tx1"/>
                </a:solidFill>
                <a:latin typeface="Arial" charset="0"/>
                <a:ea typeface="ＭＳ Ｐゴシック" charset="-128"/>
              </a:defRPr>
            </a:lvl4pPr>
            <a:lvl5pPr marL="2057400" indent="-22860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algn="r" eaLnBrk="1" hangingPunct="1">
              <a:defRPr/>
            </a:pPr>
            <a:r>
              <a:rPr lang="en-US" altLang="en-US" sz="800" smtClean="0"/>
              <a:t>© 2016 IBM Corporation</a:t>
            </a:r>
          </a:p>
        </p:txBody>
      </p:sp>
      <p:sp>
        <p:nvSpPr>
          <p:cNvPr id="2" name="Footer Placeholder 1"/>
          <p:cNvSpPr>
            <a:spLocks noGrp="1"/>
          </p:cNvSpPr>
          <p:nvPr>
            <p:ph type="ftr" sz="quarter" idx="3"/>
          </p:nvPr>
        </p:nvSpPr>
        <p:spPr>
          <a:xfrm>
            <a:off x="4165600" y="6356351"/>
            <a:ext cx="38608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ea typeface="ＭＳ Ｐゴシック" charset="0"/>
                <a:cs typeface="ＭＳ Ｐゴシック" charset="0"/>
              </a:defRPr>
            </a:lvl1pPr>
          </a:lstStyle>
          <a:p>
            <a:pPr>
              <a:defRPr/>
            </a:pPr>
            <a:endParaRPr lang="en-US"/>
          </a:p>
        </p:txBody>
      </p:sp>
    </p:spTree>
    <p:extLst>
      <p:ext uri="{BB962C8B-B14F-4D97-AF65-F5344CB8AC3E}">
        <p14:creationId xmlns:p14="http://schemas.microsoft.com/office/powerpoint/2010/main" val="781645957"/>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 id="2147483676" r:id="rId14"/>
    <p:sldLayoutId id="2147483677" r:id="rId15"/>
    <p:sldLayoutId id="2147483678" r:id="rId16"/>
    <p:sldLayoutId id="2147483679" r:id="rId17"/>
    <p:sldLayoutId id="2147483680" r:id="rId18"/>
  </p:sldLayoutIdLst>
  <p:timing>
    <p:tnLst>
      <p:par>
        <p:cTn id="1" dur="indefinite" restart="never" nodeType="tmRoot"/>
      </p:par>
    </p:tnLst>
  </p:timing>
  <p:hf sldNum="0" hdr="0" dt="0"/>
  <p:txStyles>
    <p:titleStyle>
      <a:lvl1pPr algn="l" rtl="0" eaLnBrk="0" fontAlgn="base" hangingPunct="0">
        <a:spcBef>
          <a:spcPct val="0"/>
        </a:spcBef>
        <a:spcAft>
          <a:spcPct val="0"/>
        </a:spcAft>
        <a:defRPr sz="2600" b="1">
          <a:solidFill>
            <a:schemeClr val="hlink"/>
          </a:solidFill>
          <a:latin typeface="+mj-lt"/>
          <a:ea typeface="ＭＳ Ｐゴシック" charset="0"/>
          <a:cs typeface="+mj-cs"/>
        </a:defRPr>
      </a:lvl1pPr>
      <a:lvl2pPr algn="l" rtl="0" eaLnBrk="0" fontAlgn="base" hangingPunct="0">
        <a:spcBef>
          <a:spcPct val="0"/>
        </a:spcBef>
        <a:spcAft>
          <a:spcPct val="0"/>
        </a:spcAft>
        <a:defRPr sz="2600" b="1">
          <a:solidFill>
            <a:schemeClr val="hlink"/>
          </a:solidFill>
          <a:latin typeface="Arial" pitchFamily="-112" charset="0"/>
          <a:ea typeface="ＭＳ Ｐゴシック" charset="0"/>
          <a:cs typeface="Arial" pitchFamily="-112" charset="0"/>
        </a:defRPr>
      </a:lvl2pPr>
      <a:lvl3pPr algn="l" rtl="0" eaLnBrk="0" fontAlgn="base" hangingPunct="0">
        <a:spcBef>
          <a:spcPct val="0"/>
        </a:spcBef>
        <a:spcAft>
          <a:spcPct val="0"/>
        </a:spcAft>
        <a:defRPr sz="2600" b="1">
          <a:solidFill>
            <a:schemeClr val="hlink"/>
          </a:solidFill>
          <a:latin typeface="Arial" pitchFamily="-112" charset="0"/>
          <a:ea typeface="ＭＳ Ｐゴシック" charset="0"/>
          <a:cs typeface="Arial" pitchFamily="-112" charset="0"/>
        </a:defRPr>
      </a:lvl3pPr>
      <a:lvl4pPr algn="l" rtl="0" eaLnBrk="0" fontAlgn="base" hangingPunct="0">
        <a:spcBef>
          <a:spcPct val="0"/>
        </a:spcBef>
        <a:spcAft>
          <a:spcPct val="0"/>
        </a:spcAft>
        <a:defRPr sz="2600" b="1">
          <a:solidFill>
            <a:schemeClr val="hlink"/>
          </a:solidFill>
          <a:latin typeface="Arial" pitchFamily="-112" charset="0"/>
          <a:ea typeface="ＭＳ Ｐゴシック" charset="0"/>
          <a:cs typeface="Arial" pitchFamily="-112" charset="0"/>
        </a:defRPr>
      </a:lvl4pPr>
      <a:lvl5pPr algn="l" rtl="0" eaLnBrk="0" fontAlgn="base" hangingPunct="0">
        <a:spcBef>
          <a:spcPct val="0"/>
        </a:spcBef>
        <a:spcAft>
          <a:spcPct val="0"/>
        </a:spcAft>
        <a:defRPr sz="2600" b="1">
          <a:solidFill>
            <a:schemeClr val="hlink"/>
          </a:solidFill>
          <a:latin typeface="Arial" pitchFamily="-112" charset="0"/>
          <a:ea typeface="ＭＳ Ｐゴシック" charset="0"/>
          <a:cs typeface="Arial" pitchFamily="-112" charset="0"/>
        </a:defRPr>
      </a:lvl5pPr>
      <a:lvl6pPr marL="457200" algn="l" rtl="0" eaLnBrk="1" fontAlgn="base" hangingPunct="1">
        <a:spcBef>
          <a:spcPct val="0"/>
        </a:spcBef>
        <a:spcAft>
          <a:spcPct val="0"/>
        </a:spcAft>
        <a:defRPr sz="2000">
          <a:solidFill>
            <a:schemeClr val="tx1"/>
          </a:solidFill>
          <a:latin typeface="Arial" pitchFamily="-112" charset="0"/>
          <a:ea typeface="Arial" pitchFamily="-112" charset="0"/>
          <a:cs typeface="Arial" pitchFamily="-112" charset="0"/>
        </a:defRPr>
      </a:lvl6pPr>
      <a:lvl7pPr marL="914400" algn="l" rtl="0" eaLnBrk="1" fontAlgn="base" hangingPunct="1">
        <a:spcBef>
          <a:spcPct val="0"/>
        </a:spcBef>
        <a:spcAft>
          <a:spcPct val="0"/>
        </a:spcAft>
        <a:defRPr sz="2000">
          <a:solidFill>
            <a:schemeClr val="tx1"/>
          </a:solidFill>
          <a:latin typeface="Arial" pitchFamily="-112" charset="0"/>
          <a:ea typeface="Arial" pitchFamily="-112" charset="0"/>
          <a:cs typeface="Arial" pitchFamily="-112" charset="0"/>
        </a:defRPr>
      </a:lvl7pPr>
      <a:lvl8pPr marL="1371600" algn="l" rtl="0" eaLnBrk="1" fontAlgn="base" hangingPunct="1">
        <a:spcBef>
          <a:spcPct val="0"/>
        </a:spcBef>
        <a:spcAft>
          <a:spcPct val="0"/>
        </a:spcAft>
        <a:defRPr sz="2000">
          <a:solidFill>
            <a:schemeClr val="tx1"/>
          </a:solidFill>
          <a:latin typeface="Arial" pitchFamily="-112" charset="0"/>
          <a:ea typeface="Arial" pitchFamily="-112" charset="0"/>
          <a:cs typeface="Arial" pitchFamily="-112" charset="0"/>
        </a:defRPr>
      </a:lvl8pPr>
      <a:lvl9pPr marL="1828800" algn="l" rtl="0" eaLnBrk="1" fontAlgn="base" hangingPunct="1">
        <a:spcBef>
          <a:spcPct val="0"/>
        </a:spcBef>
        <a:spcAft>
          <a:spcPct val="0"/>
        </a:spcAft>
        <a:defRPr sz="2000">
          <a:solidFill>
            <a:schemeClr val="tx1"/>
          </a:solidFill>
          <a:latin typeface="Arial" pitchFamily="-112" charset="0"/>
          <a:ea typeface="Arial" pitchFamily="-112" charset="0"/>
          <a:cs typeface="Arial" pitchFamily="-112" charset="0"/>
        </a:defRPr>
      </a:lvl9pPr>
    </p:titleStyle>
    <p:bodyStyle>
      <a:lvl1pPr marL="228600" indent="-228600" algn="l" rtl="0" eaLnBrk="0" fontAlgn="base" hangingPunct="0">
        <a:spcBef>
          <a:spcPct val="0"/>
        </a:spcBef>
        <a:spcAft>
          <a:spcPct val="0"/>
        </a:spcAft>
        <a:buClr>
          <a:schemeClr val="tx1"/>
        </a:buClr>
        <a:buFont typeface="Wingdings" charset="2"/>
        <a:buChar char="§"/>
        <a:defRPr sz="2000" b="1">
          <a:solidFill>
            <a:schemeClr val="tx1"/>
          </a:solidFill>
          <a:latin typeface="+mn-lt"/>
          <a:ea typeface="ＭＳ Ｐゴシック" charset="0"/>
          <a:cs typeface="+mn-cs"/>
        </a:defRPr>
      </a:lvl1pPr>
      <a:lvl2pPr marL="571500" indent="-228600" algn="l" rtl="0" eaLnBrk="0" fontAlgn="base" hangingPunct="0">
        <a:spcBef>
          <a:spcPct val="0"/>
        </a:spcBef>
        <a:spcAft>
          <a:spcPct val="0"/>
        </a:spcAft>
        <a:buClr>
          <a:schemeClr val="tx1"/>
        </a:buClr>
        <a:buFont typeface="Arial" charset="0"/>
        <a:buChar char="–"/>
        <a:defRPr>
          <a:solidFill>
            <a:schemeClr val="tx1"/>
          </a:solidFill>
          <a:latin typeface="+mn-lt"/>
          <a:ea typeface="+mn-ea"/>
          <a:cs typeface="+mn-cs"/>
        </a:defRPr>
      </a:lvl2pPr>
      <a:lvl3pPr marL="914400" indent="-228600" algn="l" rtl="0" eaLnBrk="0" fontAlgn="base" hangingPunct="0">
        <a:spcBef>
          <a:spcPct val="0"/>
        </a:spcBef>
        <a:spcAft>
          <a:spcPct val="0"/>
        </a:spcAft>
        <a:buClr>
          <a:schemeClr val="tx1"/>
        </a:buClr>
        <a:buChar char="•"/>
        <a:defRPr sz="1600">
          <a:solidFill>
            <a:schemeClr val="tx1"/>
          </a:solidFill>
          <a:latin typeface="+mn-lt"/>
          <a:ea typeface="+mn-ea"/>
          <a:cs typeface="+mn-cs"/>
        </a:defRPr>
      </a:lvl3pPr>
      <a:lvl4pPr marL="1257300" indent="-228600" algn="l" rtl="0" eaLnBrk="0" fontAlgn="base" hangingPunct="0">
        <a:spcBef>
          <a:spcPct val="0"/>
        </a:spcBef>
        <a:spcAft>
          <a:spcPct val="0"/>
        </a:spcAft>
        <a:buClr>
          <a:schemeClr val="tx1"/>
        </a:buClr>
        <a:buSzPct val="65000"/>
        <a:buFont typeface="Wingdings" charset="2"/>
        <a:buChar char="q"/>
        <a:defRPr sz="1400">
          <a:solidFill>
            <a:schemeClr val="tx1"/>
          </a:solidFill>
          <a:latin typeface="+mn-lt"/>
          <a:ea typeface="+mn-ea"/>
          <a:cs typeface="+mn-cs"/>
        </a:defRPr>
      </a:lvl4pPr>
      <a:lvl5pPr marL="1600200" indent="-228600" algn="l" rtl="0" eaLnBrk="0" fontAlgn="base" hangingPunct="0">
        <a:spcBef>
          <a:spcPct val="0"/>
        </a:spcBef>
        <a:spcAft>
          <a:spcPct val="0"/>
        </a:spcAft>
        <a:buClr>
          <a:schemeClr val="tx1"/>
        </a:buClr>
        <a:buFont typeface="Arial" charset="0"/>
        <a:buChar char="&gt;"/>
        <a:defRPr sz="1400">
          <a:solidFill>
            <a:schemeClr val="tx1"/>
          </a:solidFill>
          <a:latin typeface="+mn-lt"/>
          <a:ea typeface="+mn-ea"/>
          <a:cs typeface="+mn-cs"/>
        </a:defRPr>
      </a:lvl5pPr>
      <a:lvl6pPr marL="2457450" indent="-171450" algn="l" rtl="0" eaLnBrk="1" fontAlgn="base" hangingPunct="1">
        <a:spcBef>
          <a:spcPct val="20000"/>
        </a:spcBef>
        <a:spcAft>
          <a:spcPct val="0"/>
        </a:spcAft>
        <a:buClr>
          <a:schemeClr val="tx2"/>
        </a:buClr>
        <a:buFont typeface="Wingdings" pitchFamily="-112" charset="2"/>
        <a:buChar char="§"/>
        <a:defRPr sz="1200">
          <a:solidFill>
            <a:schemeClr val="tx1"/>
          </a:solidFill>
          <a:latin typeface="+mn-lt"/>
          <a:ea typeface="+mn-ea"/>
          <a:cs typeface="+mn-cs"/>
        </a:defRPr>
      </a:lvl6pPr>
      <a:lvl7pPr marL="2914650" indent="-171450" algn="l" rtl="0" eaLnBrk="1" fontAlgn="base" hangingPunct="1">
        <a:spcBef>
          <a:spcPct val="20000"/>
        </a:spcBef>
        <a:spcAft>
          <a:spcPct val="0"/>
        </a:spcAft>
        <a:buClr>
          <a:schemeClr val="tx2"/>
        </a:buClr>
        <a:buFont typeface="Wingdings" pitchFamily="-112" charset="2"/>
        <a:buChar char="§"/>
        <a:defRPr sz="1200">
          <a:solidFill>
            <a:schemeClr val="tx1"/>
          </a:solidFill>
          <a:latin typeface="+mn-lt"/>
          <a:ea typeface="+mn-ea"/>
          <a:cs typeface="+mn-cs"/>
        </a:defRPr>
      </a:lvl7pPr>
      <a:lvl8pPr marL="3371850" indent="-171450" algn="l" rtl="0" eaLnBrk="1" fontAlgn="base" hangingPunct="1">
        <a:spcBef>
          <a:spcPct val="20000"/>
        </a:spcBef>
        <a:spcAft>
          <a:spcPct val="0"/>
        </a:spcAft>
        <a:buClr>
          <a:schemeClr val="tx2"/>
        </a:buClr>
        <a:buFont typeface="Wingdings" pitchFamily="-112" charset="2"/>
        <a:buChar char="§"/>
        <a:defRPr sz="1200">
          <a:solidFill>
            <a:schemeClr val="tx1"/>
          </a:solidFill>
          <a:latin typeface="+mn-lt"/>
          <a:ea typeface="+mn-ea"/>
          <a:cs typeface="+mn-cs"/>
        </a:defRPr>
      </a:lvl8pPr>
      <a:lvl9pPr marL="3829050" indent="-171450" algn="l" rtl="0" eaLnBrk="1" fontAlgn="base" hangingPunct="1">
        <a:spcBef>
          <a:spcPct val="20000"/>
        </a:spcBef>
        <a:spcAft>
          <a:spcPct val="0"/>
        </a:spcAft>
        <a:buClr>
          <a:schemeClr val="tx2"/>
        </a:buClr>
        <a:buFont typeface="Wingdings" pitchFamily="-112" charset="2"/>
        <a:buChar char="§"/>
        <a:defRPr sz="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1" Type="http://schemas.openxmlformats.org/officeDocument/2006/relationships/slideLayout" Target="../slideLayouts/slideLayout17.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1.tiff"/><Relationship Id="rId4" Type="http://schemas.openxmlformats.org/officeDocument/2006/relationships/image" Target="../media/image12.tiff"/><Relationship Id="rId5" Type="http://schemas.openxmlformats.org/officeDocument/2006/relationships/image" Target="../media/image13.jpeg"/><Relationship Id="rId6" Type="http://schemas.openxmlformats.org/officeDocument/2006/relationships/image" Target="../media/image14.jpe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4.emf"/></Relationships>
</file>

<file path=ppt/slides/_rels/slide23.xml.rels><?xml version="1.0" encoding="UTF-8" standalone="yes"?>
<Relationships xmlns="http://schemas.openxmlformats.org/package/2006/relationships"><Relationship Id="rId11" Type="http://schemas.openxmlformats.org/officeDocument/2006/relationships/image" Target="../media/image33.png"/><Relationship Id="rId12" Type="http://schemas.openxmlformats.org/officeDocument/2006/relationships/image" Target="../media/image34.png"/><Relationship Id="rId13" Type="http://schemas.openxmlformats.org/officeDocument/2006/relationships/image" Target="../media/image35.png"/><Relationship Id="rId14" Type="http://schemas.openxmlformats.org/officeDocument/2006/relationships/image" Target="../media/image36.png"/><Relationship Id="rId15" Type="http://schemas.openxmlformats.org/officeDocument/2006/relationships/image" Target="../media/image37.png"/><Relationship Id="rId16" Type="http://schemas.openxmlformats.org/officeDocument/2006/relationships/image" Target="../media/image38.png"/><Relationship Id="rId17" Type="http://schemas.openxmlformats.org/officeDocument/2006/relationships/image" Target="../media/image39.png"/><Relationship Id="rId1" Type="http://schemas.openxmlformats.org/officeDocument/2006/relationships/tags" Target="../tags/tag2.xml"/><Relationship Id="rId2" Type="http://schemas.openxmlformats.org/officeDocument/2006/relationships/slideLayout" Target="../slideLayouts/slideLayout2.xml"/><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27.png"/><Relationship Id="rId6" Type="http://schemas.openxmlformats.org/officeDocument/2006/relationships/image" Target="../media/image28.png"/><Relationship Id="rId7" Type="http://schemas.openxmlformats.org/officeDocument/2006/relationships/image" Target="../media/image29.png"/><Relationship Id="rId8" Type="http://schemas.openxmlformats.org/officeDocument/2006/relationships/image" Target="../media/image30.png"/><Relationship Id="rId9" Type="http://schemas.openxmlformats.org/officeDocument/2006/relationships/image" Target="../media/image31.png"/><Relationship Id="rId10" Type="http://schemas.openxmlformats.org/officeDocument/2006/relationships/image" Target="../media/image32.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12.xml"/><Relationship Id="rId5" Type="http://schemas.openxmlformats.org/officeDocument/2006/relationships/image" Target="../media/image40.png"/><Relationship Id="rId6" Type="http://schemas.openxmlformats.org/officeDocument/2006/relationships/oleObject" Target="../embeddings/oleObject2.bin"/><Relationship Id="rId7" Type="http://schemas.openxmlformats.org/officeDocument/2006/relationships/image" Target="../media/image7.emf"/><Relationship Id="rId1" Type="http://schemas.openxmlformats.org/officeDocument/2006/relationships/vmlDrawing" Target="../drawings/vmlDrawing2.vml"/><Relationship Id="rId2" Type="http://schemas.openxmlformats.org/officeDocument/2006/relationships/tags" Target="../tags/tag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41.em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8.xml"/></Relationships>
</file>

<file path=ppt/slides/_rels/slide35.xml.rels><?xml version="1.0" encoding="UTF-8" standalone="yes"?>
<Relationships xmlns="http://schemas.openxmlformats.org/package/2006/relationships"><Relationship Id="rId3" Type="http://schemas.openxmlformats.org/officeDocument/2006/relationships/image" Target="../media/image43.png"/><Relationship Id="rId4" Type="http://schemas.openxmlformats.org/officeDocument/2006/relationships/image" Target="../media/image44.png"/><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39.xml.rels><?xml version="1.0" encoding="UTF-8" standalone="yes"?>
<Relationships xmlns="http://schemas.openxmlformats.org/package/2006/relationships"><Relationship Id="rId3" Type="http://schemas.openxmlformats.org/officeDocument/2006/relationships/image" Target="../media/image45.emf"/><Relationship Id="rId4" Type="http://schemas.openxmlformats.org/officeDocument/2006/relationships/image" Target="../media/image46.png"/><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41.xml.rels><?xml version="1.0" encoding="UTF-8" standalone="yes"?>
<Relationships xmlns="http://schemas.openxmlformats.org/package/2006/relationships"><Relationship Id="rId3" Type="http://schemas.openxmlformats.org/officeDocument/2006/relationships/image" Target="../media/image47.png"/><Relationship Id="rId4" Type="http://schemas.openxmlformats.org/officeDocument/2006/relationships/image" Target="../media/image48.png"/><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6.xml"/></Relationships>
</file>

<file path=ppt/slides/_rels/slide43.xml.rels><?xml version="1.0" encoding="UTF-8" standalone="yes"?>
<Relationships xmlns="http://schemas.openxmlformats.org/package/2006/relationships"><Relationship Id="rId3" Type="http://schemas.openxmlformats.org/officeDocument/2006/relationships/image" Target="../media/image50.png"/><Relationship Id="rId4" Type="http://schemas.openxmlformats.org/officeDocument/2006/relationships/image" Target="../media/image51.png"/><Relationship Id="rId1" Type="http://schemas.openxmlformats.org/officeDocument/2006/relationships/slideLayout" Target="../slideLayouts/slideLayout2.xml"/><Relationship Id="rId2" Type="http://schemas.openxmlformats.org/officeDocument/2006/relationships/image" Target="../media/image49.gif"/></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2.xml"/><Relationship Id="rId5" Type="http://schemas.openxmlformats.org/officeDocument/2006/relationships/oleObject" Target="../embeddings/oleObject1.bin"/><Relationship Id="rId6" Type="http://schemas.openxmlformats.org/officeDocument/2006/relationships/image" Target="../media/image7.emf"/><Relationship Id="rId7" Type="http://schemas.openxmlformats.org/officeDocument/2006/relationships/image" Target="../media/image8.png"/><Relationship Id="rId1" Type="http://schemas.openxmlformats.org/officeDocument/2006/relationships/vmlDrawing" Target="../drawings/vmlDrawing1.vml"/><Relationship Id="rId2" Type="http://schemas.openxmlformats.org/officeDocument/2006/relationships/tags" Target="../tags/tag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9.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Rectangle 4"/>
          <p:cNvSpPr>
            <a:spLocks noGrp="1" noChangeArrowheads="1"/>
          </p:cNvSpPr>
          <p:nvPr>
            <p:ph type="ctrTitle"/>
          </p:nvPr>
        </p:nvSpPr>
        <p:spPr>
          <a:xfrm>
            <a:off x="2860676" y="1716089"/>
            <a:ext cx="6327775" cy="2236787"/>
          </a:xfrm>
        </p:spPr>
        <p:txBody>
          <a:bodyPr anchor="t"/>
          <a:lstStyle/>
          <a:p>
            <a:pPr>
              <a:tabLst>
                <a:tab pos="914400" algn="l"/>
              </a:tabLst>
            </a:pPr>
            <a:r>
              <a:rPr lang="en-US" altLang="en-US" sz="4000" dirty="0">
                <a:ea typeface="ＭＳ Ｐゴシック" charset="-128"/>
              </a:rPr>
              <a:t/>
            </a:r>
            <a:br>
              <a:rPr lang="en-US" altLang="en-US" sz="4000" dirty="0">
                <a:ea typeface="ＭＳ Ｐゴシック" charset="-128"/>
              </a:rPr>
            </a:br>
            <a:r>
              <a:rPr lang="en-US" altLang="en-US" sz="1200" dirty="0">
                <a:ea typeface="ＭＳ Ｐゴシック" charset="-128"/>
              </a:rPr>
              <a:t> </a:t>
            </a:r>
            <a:r>
              <a:rPr lang="en-US" altLang="en-US" sz="3200" dirty="0">
                <a:solidFill>
                  <a:srgbClr val="005291"/>
                </a:solidFill>
                <a:ea typeface="ＭＳ Ｐゴシック" charset="-128"/>
              </a:rPr>
              <a:t/>
            </a:r>
            <a:br>
              <a:rPr lang="en-US" altLang="en-US" sz="3200" dirty="0">
                <a:solidFill>
                  <a:srgbClr val="005291"/>
                </a:solidFill>
                <a:ea typeface="ＭＳ Ｐゴシック" charset="-128"/>
              </a:rPr>
            </a:br>
            <a:r>
              <a:rPr lang="en-US" altLang="en-US" sz="900" dirty="0">
                <a:ea typeface="ＭＳ Ｐゴシック" charset="-128"/>
              </a:rPr>
              <a:t/>
            </a:r>
            <a:br>
              <a:rPr lang="en-US" altLang="en-US" sz="900" dirty="0">
                <a:ea typeface="ＭＳ Ｐゴシック" charset="-128"/>
              </a:rPr>
            </a:br>
            <a:endParaRPr lang="en-US" altLang="en-US" sz="4000" dirty="0">
              <a:ea typeface="ＭＳ Ｐゴシック" charset="-128"/>
            </a:endParaRPr>
          </a:p>
        </p:txBody>
      </p:sp>
      <p:sp>
        <p:nvSpPr>
          <p:cNvPr id="7170" name="TextBox 1"/>
          <p:cNvSpPr txBox="1">
            <a:spLocks noChangeArrowheads="1"/>
          </p:cNvSpPr>
          <p:nvPr/>
        </p:nvSpPr>
        <p:spPr bwMode="auto">
          <a:xfrm>
            <a:off x="2068513" y="4706939"/>
            <a:ext cx="5237162"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Clr>
                <a:schemeClr val="tx1"/>
              </a:buClr>
              <a:buFont typeface="Wingdings" charset="2"/>
              <a:buChar char="§"/>
              <a:defRPr sz="2000" b="1">
                <a:solidFill>
                  <a:schemeClr val="tx1"/>
                </a:solidFill>
                <a:latin typeface="Arial" charset="0"/>
                <a:ea typeface="ＭＳ Ｐゴシック" charset="-128"/>
                <a:cs typeface="Arial" charset="0"/>
              </a:defRPr>
            </a:lvl1pPr>
            <a:lvl2pPr marL="742950" indent="-285750">
              <a:buClr>
                <a:schemeClr val="tx1"/>
              </a:buClr>
              <a:buFont typeface="Arial" charset="0"/>
              <a:buChar char="–"/>
              <a:defRPr>
                <a:solidFill>
                  <a:schemeClr val="tx1"/>
                </a:solidFill>
                <a:latin typeface="Arial" charset="0"/>
                <a:ea typeface="Arial" charset="0"/>
                <a:cs typeface="Arial" charset="0"/>
              </a:defRPr>
            </a:lvl2pPr>
            <a:lvl3pPr marL="1143000" indent="-228600">
              <a:buClr>
                <a:schemeClr val="tx1"/>
              </a:buClr>
              <a:buChar char="•"/>
              <a:defRPr sz="1600">
                <a:solidFill>
                  <a:schemeClr val="tx1"/>
                </a:solidFill>
                <a:latin typeface="Arial" charset="0"/>
                <a:ea typeface="Arial" charset="0"/>
                <a:cs typeface="Arial" charset="0"/>
              </a:defRPr>
            </a:lvl3pPr>
            <a:lvl4pPr marL="1600200" indent="-228600">
              <a:buClr>
                <a:schemeClr val="tx1"/>
              </a:buClr>
              <a:buSzPct val="65000"/>
              <a:buFont typeface="Wingdings" charset="2"/>
              <a:buChar char="q"/>
              <a:defRPr sz="1400">
                <a:solidFill>
                  <a:schemeClr val="tx1"/>
                </a:solidFill>
                <a:latin typeface="Arial" charset="0"/>
                <a:ea typeface="Arial" charset="0"/>
                <a:cs typeface="Arial" charset="0"/>
              </a:defRPr>
            </a:lvl4pPr>
            <a:lvl5pPr marL="2057400" indent="-228600">
              <a:buClr>
                <a:schemeClr val="tx1"/>
              </a:buClr>
              <a:buFont typeface="Arial" charset="0"/>
              <a:buChar char="&gt;"/>
              <a:defRPr sz="1400">
                <a:solidFill>
                  <a:schemeClr val="tx1"/>
                </a:solidFill>
                <a:latin typeface="Arial" charset="0"/>
                <a:ea typeface="Arial" charset="0"/>
                <a:cs typeface="Arial" charset="0"/>
              </a:defRPr>
            </a:lvl5pPr>
            <a:lvl6pPr marL="25146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6pPr>
            <a:lvl7pPr marL="29718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7pPr>
            <a:lvl8pPr marL="34290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8pPr>
            <a:lvl9pPr marL="38862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9pPr>
          </a:lstStyle>
          <a:p>
            <a:pPr eaLnBrk="1" hangingPunct="1">
              <a:buClrTx/>
              <a:buFontTx/>
              <a:buNone/>
            </a:pPr>
            <a:r>
              <a:rPr lang="en-US" altLang="en-US" dirty="0">
                <a:solidFill>
                  <a:schemeClr val="accent2"/>
                </a:solidFill>
                <a:latin typeface="Calibri" charset="0"/>
              </a:rPr>
              <a:t>Hands on Introduction to Apache Spark for </a:t>
            </a:r>
          </a:p>
          <a:p>
            <a:pPr eaLnBrk="1" hangingPunct="1">
              <a:buClrTx/>
              <a:buFontTx/>
              <a:buNone/>
            </a:pPr>
            <a:r>
              <a:rPr lang="en-US" altLang="en-US" dirty="0">
                <a:solidFill>
                  <a:schemeClr val="accent2"/>
                </a:solidFill>
                <a:latin typeface="Calibri" charset="0"/>
              </a:rPr>
              <a:t>Data Engineers, Data Scientists, and Developers</a:t>
            </a:r>
            <a:endParaRPr lang="en-US" altLang="en-US" sz="1600" dirty="0">
              <a:solidFill>
                <a:schemeClr val="accent2"/>
              </a:solidFill>
            </a:endParaRPr>
          </a:p>
        </p:txBody>
      </p:sp>
      <p:sp>
        <p:nvSpPr>
          <p:cNvPr id="7171" name="Shape 168"/>
          <p:cNvSpPr txBox="1">
            <a:spLocks/>
          </p:cNvSpPr>
          <p:nvPr/>
        </p:nvSpPr>
        <p:spPr bwMode="auto">
          <a:xfrm>
            <a:off x="1912939" y="2957514"/>
            <a:ext cx="6586537" cy="7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17728" tIns="108864" rIns="217728" bIns="108864"/>
          <a:lstStyle>
            <a:lvl1pPr defTabSz="542925">
              <a:buClr>
                <a:schemeClr val="tx1"/>
              </a:buClr>
              <a:buFont typeface="Wingdings" charset="2"/>
              <a:buChar char="§"/>
              <a:defRPr sz="2000" b="1">
                <a:solidFill>
                  <a:schemeClr val="tx1"/>
                </a:solidFill>
                <a:latin typeface="Arial" charset="0"/>
                <a:ea typeface="ＭＳ Ｐゴシック" charset="-128"/>
                <a:cs typeface="Arial" charset="0"/>
              </a:defRPr>
            </a:lvl1pPr>
            <a:lvl2pPr marL="742950" indent="-285750" defTabSz="542925">
              <a:buClr>
                <a:schemeClr val="tx1"/>
              </a:buClr>
              <a:buFont typeface="Arial" charset="0"/>
              <a:buChar char="–"/>
              <a:defRPr>
                <a:solidFill>
                  <a:schemeClr val="tx1"/>
                </a:solidFill>
                <a:latin typeface="Arial" charset="0"/>
                <a:ea typeface="Arial" charset="0"/>
                <a:cs typeface="Arial" charset="0"/>
              </a:defRPr>
            </a:lvl2pPr>
            <a:lvl3pPr marL="1143000" indent="-228600" defTabSz="542925">
              <a:buClr>
                <a:schemeClr val="tx1"/>
              </a:buClr>
              <a:buChar char="•"/>
              <a:defRPr sz="1600">
                <a:solidFill>
                  <a:schemeClr val="tx1"/>
                </a:solidFill>
                <a:latin typeface="Arial" charset="0"/>
                <a:ea typeface="Arial" charset="0"/>
                <a:cs typeface="Arial" charset="0"/>
              </a:defRPr>
            </a:lvl3pPr>
            <a:lvl4pPr marL="1600200" indent="-228600" defTabSz="542925">
              <a:buClr>
                <a:schemeClr val="tx1"/>
              </a:buClr>
              <a:buSzPct val="65000"/>
              <a:buFont typeface="Wingdings" charset="2"/>
              <a:buChar char="q"/>
              <a:defRPr sz="1400">
                <a:solidFill>
                  <a:schemeClr val="tx1"/>
                </a:solidFill>
                <a:latin typeface="Arial" charset="0"/>
                <a:ea typeface="Arial" charset="0"/>
                <a:cs typeface="Arial" charset="0"/>
              </a:defRPr>
            </a:lvl4pPr>
            <a:lvl5pPr marL="2057400" indent="-228600" defTabSz="542925">
              <a:buClr>
                <a:schemeClr val="tx1"/>
              </a:buClr>
              <a:buFont typeface="Arial" charset="0"/>
              <a:buChar char="&gt;"/>
              <a:defRPr sz="1400">
                <a:solidFill>
                  <a:schemeClr val="tx1"/>
                </a:solidFill>
                <a:latin typeface="Arial" charset="0"/>
                <a:ea typeface="Arial" charset="0"/>
                <a:cs typeface="Arial" charset="0"/>
              </a:defRPr>
            </a:lvl5pPr>
            <a:lvl6pPr marL="2514600" indent="-228600" defTabSz="542925"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6pPr>
            <a:lvl7pPr marL="2971800" indent="-228600" defTabSz="542925"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7pPr>
            <a:lvl8pPr marL="3429000" indent="-228600" defTabSz="542925"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8pPr>
            <a:lvl9pPr marL="3886200" indent="-228600" defTabSz="542925"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9pPr>
          </a:lstStyle>
          <a:p>
            <a:pPr eaLnBrk="1" hangingPunct="1">
              <a:lnSpc>
                <a:spcPct val="120000"/>
              </a:lnSpc>
              <a:spcBef>
                <a:spcPct val="20000"/>
              </a:spcBef>
              <a:buClrTx/>
              <a:buFontTx/>
              <a:buNone/>
            </a:pPr>
            <a:r>
              <a:rPr lang="en-US" altLang="en-US" sz="2400" b="0" dirty="0">
                <a:solidFill>
                  <a:srgbClr val="5A5C5E"/>
                </a:solidFill>
                <a:latin typeface="HelvNeue for IBM Light" charset="0"/>
              </a:rPr>
              <a:t>Power of data. Simplicity of design. Speed of innovation.</a:t>
            </a:r>
          </a:p>
        </p:txBody>
      </p:sp>
      <p:pic>
        <p:nvPicPr>
          <p:cNvPr id="7172" name="Picture 2" descr="http://spark.apache.org/images/spark-log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83088" y="1339851"/>
            <a:ext cx="2286000" cy="161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3" name="Picture 7" descr="http://upload.wikimedia.org/wikipedia/commons/thumb/5/51/IBM_logo.svg/2000px-IBM_logo.svg.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68514" y="1922464"/>
            <a:ext cx="1685925" cy="898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Straight Connector 7"/>
          <p:cNvCxnSpPr>
            <a:cxnSpLocks noChangeShapeType="1"/>
          </p:cNvCxnSpPr>
          <p:nvPr/>
        </p:nvCxnSpPr>
        <p:spPr bwMode="auto">
          <a:xfrm>
            <a:off x="4125913" y="1758950"/>
            <a:ext cx="0" cy="1244600"/>
          </a:xfrm>
          <a:prstGeom prst="line">
            <a:avLst/>
          </a:prstGeom>
          <a:noFill/>
          <a:ln w="133350">
            <a:solidFill>
              <a:srgbClr val="595959"/>
            </a:solidFill>
            <a:round/>
            <a:headEnd/>
            <a:tailEnd/>
          </a:ln>
          <a:effectLst>
            <a:outerShdw blurRad="40000" dist="20000" dir="5400000" rotWithShape="0">
              <a:srgbClr val="000000">
                <a:alpha val="37999"/>
              </a:srgbClr>
            </a:outerShdw>
          </a:effectLst>
          <a:extLst>
            <a:ext uri="{909E8E84-426E-40dd-AFC4-6F175D3DCCD1}"/>
          </a:extLst>
        </p:spPr>
      </p:cxnSp>
    </p:spTree>
    <p:extLst>
      <p:ext uri="{BB962C8B-B14F-4D97-AF65-F5344CB8AC3E}">
        <p14:creationId xmlns:p14="http://schemas.microsoft.com/office/powerpoint/2010/main" val="5355542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Infuse the Portfolio</a:t>
            </a:r>
            <a:endParaRPr lang="en-US"/>
          </a:p>
        </p:txBody>
      </p:sp>
      <p:pic>
        <p:nvPicPr>
          <p:cNvPr id="6" name="Picture 5"/>
          <p:cNvPicPr>
            <a:picLocks noChangeAspect="1"/>
          </p:cNvPicPr>
          <p:nvPr/>
        </p:nvPicPr>
        <p:blipFill>
          <a:blip r:embed="rId3"/>
          <a:stretch>
            <a:fillRect/>
          </a:stretch>
        </p:blipFill>
        <p:spPr>
          <a:xfrm>
            <a:off x="7030571" y="1656248"/>
            <a:ext cx="3886200" cy="635000"/>
          </a:xfrm>
          <a:prstGeom prst="rect">
            <a:avLst/>
          </a:prstGeom>
        </p:spPr>
      </p:pic>
      <p:pic>
        <p:nvPicPr>
          <p:cNvPr id="7" name="Picture 6"/>
          <p:cNvPicPr>
            <a:picLocks noChangeAspect="1"/>
          </p:cNvPicPr>
          <p:nvPr/>
        </p:nvPicPr>
        <p:blipFill>
          <a:blip r:embed="rId4"/>
          <a:stretch>
            <a:fillRect/>
          </a:stretch>
        </p:blipFill>
        <p:spPr>
          <a:xfrm>
            <a:off x="7030571" y="3345274"/>
            <a:ext cx="4349750" cy="2255426"/>
          </a:xfrm>
          <a:prstGeom prst="rect">
            <a:avLst/>
          </a:prstGeom>
        </p:spPr>
      </p:pic>
      <p:pic>
        <p:nvPicPr>
          <p:cNvPr id="5126" name="Picture 6" descr="mage result for biginsights"/>
          <p:cNvPicPr>
            <a:picLocks noChangeAspect="1" noChangeArrowheads="1"/>
          </p:cNvPicPr>
          <p:nvPr/>
        </p:nvPicPr>
        <p:blipFill rotWithShape="1">
          <a:blip r:embed="rId5">
            <a:extLst>
              <a:ext uri="{28A0092B-C50C-407E-A947-70E740481C1C}">
                <a14:useLocalDpi xmlns:a14="http://schemas.microsoft.com/office/drawing/2010/main" val="0"/>
              </a:ext>
            </a:extLst>
          </a:blip>
          <a:srcRect t="65379" r="57890"/>
          <a:stretch/>
        </p:blipFill>
        <p:spPr bwMode="auto">
          <a:xfrm>
            <a:off x="1640541" y="1656248"/>
            <a:ext cx="2956577" cy="1826539"/>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mage result for ibm bluemix"/>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25388" y="3435818"/>
            <a:ext cx="3171730" cy="31717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385030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Foster the Community: Big Data University</a:t>
            </a:r>
            <a:endParaRPr lang="en-US"/>
          </a:p>
        </p:txBody>
      </p:sp>
      <p:pic>
        <p:nvPicPr>
          <p:cNvPr id="4" name="Content Placeholder 3"/>
          <p:cNvPicPr>
            <a:picLocks noGrp="1" noChangeAspect="1"/>
          </p:cNvPicPr>
          <p:nvPr>
            <p:ph idx="1"/>
          </p:nvPr>
        </p:nvPicPr>
        <p:blipFill rotWithShape="1">
          <a:blip r:embed="rId2">
            <a:extLst>
              <a:ext uri="{28A0092B-C50C-407E-A947-70E740481C1C}">
                <a14:useLocalDpi xmlns:a14="http://schemas.microsoft.com/office/drawing/2010/main" val="0"/>
              </a:ext>
            </a:extLst>
          </a:blip>
          <a:srcRect t="7527" b="8910"/>
          <a:stretch/>
        </p:blipFill>
        <p:spPr>
          <a:xfrm>
            <a:off x="0" y="1136651"/>
            <a:ext cx="12192000" cy="5721349"/>
          </a:xfrm>
        </p:spPr>
      </p:pic>
    </p:spTree>
    <p:extLst>
      <p:ext uri="{BB962C8B-B14F-4D97-AF65-F5344CB8AC3E}">
        <p14:creationId xmlns:p14="http://schemas.microsoft.com/office/powerpoint/2010/main" val="13451867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Foster the Community: Data Science Experience</a:t>
            </a:r>
            <a:endParaRPr lang="en-US"/>
          </a:p>
        </p:txBody>
      </p:sp>
      <p:pic>
        <p:nvPicPr>
          <p:cNvPr id="5" name="Content Placeholder 4"/>
          <p:cNvPicPr>
            <a:picLocks noGrp="1" noChangeAspect="1"/>
          </p:cNvPicPr>
          <p:nvPr>
            <p:ph idx="1"/>
          </p:nvPr>
        </p:nvPicPr>
        <p:blipFill rotWithShape="1">
          <a:blip r:embed="rId3">
            <a:extLst>
              <a:ext uri="{28A0092B-C50C-407E-A947-70E740481C1C}">
                <a14:useLocalDpi xmlns:a14="http://schemas.microsoft.com/office/drawing/2010/main" val="0"/>
              </a:ext>
            </a:extLst>
          </a:blip>
          <a:srcRect t="11459" b="8633"/>
          <a:stretch/>
        </p:blipFill>
        <p:spPr>
          <a:xfrm>
            <a:off x="0" y="1136651"/>
            <a:ext cx="12192000" cy="5721349"/>
          </a:xfrm>
        </p:spPr>
      </p:pic>
    </p:spTree>
    <p:extLst>
      <p:ext uri="{BB962C8B-B14F-4D97-AF65-F5344CB8AC3E}">
        <p14:creationId xmlns:p14="http://schemas.microsoft.com/office/powerpoint/2010/main" val="125353925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Foster the Community: </a:t>
            </a:r>
            <a:r>
              <a:rPr lang="en-US" err="1" smtClean="0"/>
              <a:t>Bluemix</a:t>
            </a:r>
            <a:endParaRPr lang="en-US"/>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t="7592" b="8519"/>
          <a:stretch/>
        </p:blipFill>
        <p:spPr>
          <a:xfrm>
            <a:off x="0" y="1104900"/>
            <a:ext cx="12192000" cy="5753100"/>
          </a:xfrm>
          <a:prstGeom prst="rect">
            <a:avLst/>
          </a:prstGeom>
        </p:spPr>
      </p:pic>
    </p:spTree>
    <p:extLst>
      <p:ext uri="{BB962C8B-B14F-4D97-AF65-F5344CB8AC3E}">
        <p14:creationId xmlns:p14="http://schemas.microsoft.com/office/powerpoint/2010/main" val="60717955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Title 2"/>
          <p:cNvSpPr>
            <a:spLocks noGrp="1"/>
          </p:cNvSpPr>
          <p:nvPr>
            <p:ph type="ctrTitle"/>
          </p:nvPr>
        </p:nvSpPr>
        <p:spPr>
          <a:xfrm>
            <a:off x="1751014" y="2343151"/>
            <a:ext cx="8181975" cy="1077913"/>
          </a:xfrm>
        </p:spPr>
        <p:txBody>
          <a:bodyPr/>
          <a:lstStyle/>
          <a:p>
            <a:r>
              <a:rPr lang="en-US" altLang="en-US" smtClean="0">
                <a:solidFill>
                  <a:schemeClr val="accent2"/>
                </a:solidFill>
                <a:ea typeface="ＭＳ Ｐゴシック" charset="-128"/>
              </a:rPr>
              <a:t>Apache Spark Use Cases</a:t>
            </a:r>
            <a:endParaRPr lang="en-US" altLang="en-US">
              <a:solidFill>
                <a:schemeClr val="accent2"/>
              </a:solidFill>
              <a:ea typeface="ＭＳ Ｐゴシック" charset="-128"/>
            </a:endParaRPr>
          </a:p>
        </p:txBody>
      </p:sp>
    </p:spTree>
    <p:extLst>
      <p:ext uri="{BB962C8B-B14F-4D97-AF65-F5344CB8AC3E}">
        <p14:creationId xmlns:p14="http://schemas.microsoft.com/office/powerpoint/2010/main" val="167184774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Use Case: </a:t>
            </a:r>
            <a:r>
              <a:rPr lang="en-US" err="1" smtClean="0"/>
              <a:t>SolutionInc</a:t>
            </a:r>
            <a:endParaRPr lang="en-US"/>
          </a:p>
        </p:txBody>
      </p:sp>
      <p:pic>
        <p:nvPicPr>
          <p:cNvPr id="5" name="Picture 3" descr="Screen Shot 2016-03-09 at 4.29.30 PM.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18709" y="944283"/>
            <a:ext cx="9144000" cy="576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299589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 Case: </a:t>
            </a:r>
            <a:r>
              <a:rPr lang="en-US" dirty="0" err="1" smtClean="0"/>
              <a:t>Sensitel</a:t>
            </a:r>
            <a:endParaRPr lang="en-US" dirty="0"/>
          </a:p>
        </p:txBody>
      </p:sp>
      <p:pic>
        <p:nvPicPr>
          <p:cNvPr id="6" name="Picture 7" descr="Screen Shot 2016-03-09 at 3.46.20 PM.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33526" y="1136651"/>
            <a:ext cx="9134475" cy="5721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5905673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Title 2"/>
          <p:cNvSpPr>
            <a:spLocks noGrp="1"/>
          </p:cNvSpPr>
          <p:nvPr>
            <p:ph type="ctrTitle"/>
          </p:nvPr>
        </p:nvSpPr>
        <p:spPr>
          <a:xfrm>
            <a:off x="1751014" y="2343151"/>
            <a:ext cx="8181975" cy="1077913"/>
          </a:xfrm>
        </p:spPr>
        <p:txBody>
          <a:bodyPr/>
          <a:lstStyle/>
          <a:p>
            <a:r>
              <a:rPr lang="en-US" altLang="en-US" smtClean="0">
                <a:solidFill>
                  <a:schemeClr val="accent2"/>
                </a:solidFill>
                <a:ea typeface="ＭＳ Ｐゴシック" charset="-128"/>
              </a:rPr>
              <a:t>What is Apache Spark?</a:t>
            </a:r>
            <a:endParaRPr lang="en-US" altLang="en-US">
              <a:solidFill>
                <a:schemeClr val="accent2"/>
              </a:solidFill>
              <a:ea typeface="ＭＳ Ｐゴシック" charset="-128"/>
            </a:endParaRPr>
          </a:p>
        </p:txBody>
      </p:sp>
    </p:spTree>
    <p:extLst>
      <p:ext uri="{BB962C8B-B14F-4D97-AF65-F5344CB8AC3E}">
        <p14:creationId xmlns:p14="http://schemas.microsoft.com/office/powerpoint/2010/main" val="9429784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Introducing Apache Spark</a:t>
            </a:r>
            <a:endParaRPr lang="en-US"/>
          </a:p>
        </p:txBody>
      </p:sp>
      <p:sp>
        <p:nvSpPr>
          <p:cNvPr id="3" name="Content Placeholder 2"/>
          <p:cNvSpPr>
            <a:spLocks noGrp="1"/>
          </p:cNvSpPr>
          <p:nvPr>
            <p:ph idx="1"/>
          </p:nvPr>
        </p:nvSpPr>
        <p:spPr/>
        <p:txBody>
          <a:bodyPr/>
          <a:lstStyle/>
          <a:p>
            <a:r>
              <a:rPr lang="en-US" sz="3200" dirty="0" smtClean="0"/>
              <a:t>General purpose distributed data processing engine</a:t>
            </a:r>
          </a:p>
          <a:p>
            <a:r>
              <a:rPr lang="en-US" sz="3200" dirty="0" err="1" smtClean="0"/>
              <a:t>AMPLab</a:t>
            </a:r>
            <a:r>
              <a:rPr lang="en-US" sz="3200" dirty="0" smtClean="0"/>
              <a:t> at UC Berkeley</a:t>
            </a:r>
          </a:p>
          <a:p>
            <a:pPr lvl="1"/>
            <a:r>
              <a:rPr lang="en-US" sz="2800" dirty="0" smtClean="0"/>
              <a:t>Started by </a:t>
            </a:r>
            <a:r>
              <a:rPr lang="en-US" sz="2800" dirty="0" err="1" smtClean="0"/>
              <a:t>Matei</a:t>
            </a:r>
            <a:r>
              <a:rPr lang="en-US" sz="2800" dirty="0" smtClean="0"/>
              <a:t> </a:t>
            </a:r>
            <a:r>
              <a:rPr lang="en-US" sz="2800" dirty="0" err="1" smtClean="0"/>
              <a:t>Zaharia</a:t>
            </a:r>
            <a:r>
              <a:rPr lang="en-US" sz="2800" dirty="0" smtClean="0"/>
              <a:t> in 2009</a:t>
            </a:r>
          </a:p>
          <a:p>
            <a:pPr lvl="1"/>
            <a:r>
              <a:rPr lang="en-US" sz="2800" dirty="0" smtClean="0"/>
              <a:t>Creators founded </a:t>
            </a:r>
            <a:r>
              <a:rPr lang="en-US" sz="2800" dirty="0" err="1" smtClean="0"/>
              <a:t>Databricks</a:t>
            </a:r>
            <a:endParaRPr lang="en-US" sz="2800" dirty="0" smtClean="0"/>
          </a:p>
          <a:p>
            <a:pPr lvl="2"/>
            <a:r>
              <a:rPr lang="en-US" sz="2400" dirty="0" smtClean="0"/>
              <a:t>IBM partners with DB – need details</a:t>
            </a:r>
          </a:p>
          <a:p>
            <a:r>
              <a:rPr lang="en-US" sz="3200" dirty="0" smtClean="0"/>
              <a:t>Apache open source project</a:t>
            </a:r>
          </a:p>
          <a:p>
            <a:pPr lvl="1"/>
            <a:r>
              <a:rPr lang="en-US" sz="2800" dirty="0" smtClean="0"/>
              <a:t>Initial release May 2014</a:t>
            </a:r>
          </a:p>
          <a:p>
            <a:pPr lvl="1"/>
            <a:r>
              <a:rPr lang="en-US" sz="2800" dirty="0" smtClean="0"/>
              <a:t>Current version 2.0 released July 2016</a:t>
            </a:r>
          </a:p>
        </p:txBody>
      </p:sp>
      <p:pic>
        <p:nvPicPr>
          <p:cNvPr id="5122" name="Picture 2" descr="http://spark.apache.org/images/spark-logo-trademark.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62364" y="4289612"/>
            <a:ext cx="3581400" cy="190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854501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Spark and the Key Libraries</a:t>
            </a:r>
            <a:endParaRPr lang="en-US"/>
          </a:p>
        </p:txBody>
      </p:sp>
      <p:sp>
        <p:nvSpPr>
          <p:cNvPr id="5" name="Rectangle 4"/>
          <p:cNvSpPr>
            <a:spLocks noChangeArrowheads="1"/>
          </p:cNvSpPr>
          <p:nvPr/>
        </p:nvSpPr>
        <p:spPr bwMode="auto">
          <a:xfrm>
            <a:off x="1384300" y="4387934"/>
            <a:ext cx="8686800" cy="1339766"/>
          </a:xfrm>
          <a:prstGeom prst="rect">
            <a:avLst/>
          </a:prstGeom>
          <a:solidFill>
            <a:srgbClr val="EB6D00"/>
          </a:solidFill>
          <a:ln>
            <a:noFill/>
          </a:ln>
          <a:effectLst>
            <a:outerShdw blurRad="40000" dist="23000" dir="5400000" rotWithShape="0">
              <a:srgbClr val="000000">
                <a:alpha val="34998"/>
              </a:srgbClr>
            </a:outerShdw>
          </a:effectLst>
          <a:extLst>
            <a:ext uri="{91240B29-F687-4f45-9708-019B960494DF}"/>
          </a:extLst>
        </p:spPr>
        <p:txBody>
          <a:bodyPr anchor="ctr"/>
          <a:lstStyle/>
          <a:p>
            <a:pPr algn="ctr">
              <a:defRPr/>
            </a:pPr>
            <a:r>
              <a:rPr lang="en-US">
                <a:solidFill>
                  <a:srgbClr val="FFFFFF"/>
                </a:solidFill>
                <a:latin typeface="Helvetica Neue Thin" charset="0"/>
                <a:ea typeface="Helvetica Neue Thin" charset="0"/>
                <a:cs typeface="Helvetica Neue Thin" charset="0"/>
              </a:rPr>
              <a:t>Spark Core</a:t>
            </a:r>
          </a:p>
        </p:txBody>
      </p:sp>
      <p:grpSp>
        <p:nvGrpSpPr>
          <p:cNvPr id="14" name="Group 13"/>
          <p:cNvGrpSpPr/>
          <p:nvPr/>
        </p:nvGrpSpPr>
        <p:grpSpPr>
          <a:xfrm>
            <a:off x="1384300" y="2212970"/>
            <a:ext cx="8675995" cy="2006168"/>
            <a:chOff x="1384300" y="2212970"/>
            <a:chExt cx="8675995" cy="2006168"/>
          </a:xfrm>
          <a:solidFill>
            <a:schemeClr val="accent2">
              <a:lumMod val="20000"/>
              <a:lumOff val="80000"/>
            </a:schemeClr>
          </a:solidFill>
        </p:grpSpPr>
        <p:sp>
          <p:nvSpPr>
            <p:cNvPr id="6" name="Rectangle 5"/>
            <p:cNvSpPr>
              <a:spLocks/>
            </p:cNvSpPr>
            <p:nvPr/>
          </p:nvSpPr>
          <p:spPr bwMode="auto">
            <a:xfrm>
              <a:off x="1384300" y="2212970"/>
              <a:ext cx="2031241" cy="2006168"/>
            </a:xfrm>
            <a:prstGeom prst="rect">
              <a:avLst/>
            </a:prstGeom>
            <a:grpFill/>
            <a:ln>
              <a:noFill/>
            </a:ln>
            <a:effectLst>
              <a:outerShdw blurRad="40000" dist="23000" dir="5400000" rotWithShape="0">
                <a:srgbClr val="000000">
                  <a:alpha val="34998"/>
                </a:srgbClr>
              </a:outerShdw>
            </a:effectLst>
            <a:extLst>
              <a:ext uri="{91240B29-F687-4f45-9708-019B960494DF}"/>
            </a:extLst>
          </p:spPr>
          <p:txBody>
            <a:bodyPr lIns="0" rIns="0" anchor="ctr"/>
            <a:lstStyle/>
            <a:p>
              <a:pPr algn="ctr">
                <a:defRPr/>
              </a:pPr>
              <a:r>
                <a:rPr lang="en-US">
                  <a:solidFill>
                    <a:srgbClr val="FFFFFF"/>
                  </a:solidFill>
                  <a:latin typeface="Helvetica Neue Thin" charset="0"/>
                  <a:ea typeface="Helvetica Neue Thin" charset="0"/>
                  <a:cs typeface="Helvetica Neue Thin" charset="0"/>
                </a:rPr>
                <a:t>Spark SQL</a:t>
              </a:r>
            </a:p>
          </p:txBody>
        </p:sp>
        <p:sp>
          <p:nvSpPr>
            <p:cNvPr id="7" name="Rectangle 6"/>
            <p:cNvSpPr>
              <a:spLocks/>
            </p:cNvSpPr>
            <p:nvPr/>
          </p:nvSpPr>
          <p:spPr bwMode="auto">
            <a:xfrm>
              <a:off x="3599217" y="2212970"/>
              <a:ext cx="2031241" cy="2006168"/>
            </a:xfrm>
            <a:prstGeom prst="rect">
              <a:avLst/>
            </a:prstGeom>
            <a:grpFill/>
            <a:ln>
              <a:noFill/>
            </a:ln>
            <a:effectLst>
              <a:outerShdw blurRad="40000" dist="23000" dir="5400000" rotWithShape="0">
                <a:srgbClr val="000000">
                  <a:alpha val="34998"/>
                </a:srgbClr>
              </a:outerShdw>
            </a:effectLst>
            <a:extLst>
              <a:ext uri="{91240B29-F687-4f45-9708-019B960494DF}"/>
            </a:extLst>
          </p:spPr>
          <p:txBody>
            <a:bodyPr lIns="0" rIns="0" anchor="ctr"/>
            <a:lstStyle/>
            <a:p>
              <a:pPr algn="ctr">
                <a:defRPr/>
              </a:pPr>
              <a:r>
                <a:rPr lang="en-US">
                  <a:solidFill>
                    <a:srgbClr val="FFFFFF"/>
                  </a:solidFill>
                  <a:latin typeface="Helvetica Neue Thin" charset="0"/>
                  <a:ea typeface="Helvetica Neue Thin" charset="0"/>
                  <a:cs typeface="Helvetica Neue Thin" charset="0"/>
                </a:rPr>
                <a:t>Spark Streaming</a:t>
              </a:r>
            </a:p>
          </p:txBody>
        </p:sp>
        <p:sp>
          <p:nvSpPr>
            <p:cNvPr id="8" name="Rectangle 7"/>
            <p:cNvSpPr>
              <a:spLocks/>
            </p:cNvSpPr>
            <p:nvPr/>
          </p:nvSpPr>
          <p:spPr bwMode="auto">
            <a:xfrm>
              <a:off x="5814137" y="2212970"/>
              <a:ext cx="2031241" cy="2006168"/>
            </a:xfrm>
            <a:prstGeom prst="rect">
              <a:avLst/>
            </a:prstGeom>
            <a:grpFill/>
            <a:ln>
              <a:noFill/>
            </a:ln>
            <a:effectLst>
              <a:outerShdw blurRad="40000" dist="23000" dir="5400000" rotWithShape="0">
                <a:srgbClr val="000000">
                  <a:alpha val="34998"/>
                </a:srgbClr>
              </a:outerShdw>
            </a:effectLst>
            <a:extLst>
              <a:ext uri="{91240B29-F687-4f45-9708-019B960494DF}"/>
            </a:extLst>
          </p:spPr>
          <p:txBody>
            <a:bodyPr lIns="0" rIns="0" anchor="ctr"/>
            <a:lstStyle/>
            <a:p>
              <a:pPr algn="ctr">
                <a:defRPr/>
              </a:pPr>
              <a:r>
                <a:rPr lang="en-US">
                  <a:solidFill>
                    <a:srgbClr val="FFFFFF"/>
                  </a:solidFill>
                  <a:latin typeface="Helvetica Neue Thin" charset="0"/>
                  <a:ea typeface="Helvetica Neue Thin" charset="0"/>
                  <a:cs typeface="Helvetica Neue Thin" charset="0"/>
                </a:rPr>
                <a:t>MLlib </a:t>
              </a:r>
              <a:br>
                <a:rPr lang="en-US">
                  <a:solidFill>
                    <a:srgbClr val="FFFFFF"/>
                  </a:solidFill>
                  <a:latin typeface="Helvetica Neue Thin" charset="0"/>
                  <a:ea typeface="Helvetica Neue Thin" charset="0"/>
                  <a:cs typeface="Helvetica Neue Thin" charset="0"/>
                </a:rPr>
              </a:br>
              <a:r>
                <a:rPr lang="en-US" sz="1100">
                  <a:solidFill>
                    <a:srgbClr val="FFFFFF"/>
                  </a:solidFill>
                  <a:latin typeface="Helvetica Neue Thin" charset="0"/>
                  <a:ea typeface="Helvetica Neue Thin" charset="0"/>
                  <a:cs typeface="Helvetica Neue Thin" charset="0"/>
                </a:rPr>
                <a:t>Machine Learning</a:t>
              </a:r>
            </a:p>
          </p:txBody>
        </p:sp>
        <p:sp>
          <p:nvSpPr>
            <p:cNvPr id="9" name="Rectangle 8"/>
            <p:cNvSpPr>
              <a:spLocks/>
            </p:cNvSpPr>
            <p:nvPr/>
          </p:nvSpPr>
          <p:spPr bwMode="auto">
            <a:xfrm>
              <a:off x="8029054" y="2212970"/>
              <a:ext cx="2031241" cy="2006168"/>
            </a:xfrm>
            <a:prstGeom prst="rect">
              <a:avLst/>
            </a:prstGeom>
            <a:grpFill/>
            <a:ln>
              <a:noFill/>
            </a:ln>
            <a:effectLst>
              <a:outerShdw blurRad="40000" dist="23000" dir="5400000" rotWithShape="0">
                <a:srgbClr val="000000">
                  <a:alpha val="34998"/>
                </a:srgbClr>
              </a:outerShdw>
            </a:effectLst>
            <a:extLst>
              <a:ext uri="{91240B29-F687-4f45-9708-019B960494DF}"/>
            </a:extLst>
          </p:spPr>
          <p:txBody>
            <a:bodyPr lIns="0" rIns="0" anchor="ctr"/>
            <a:lstStyle/>
            <a:p>
              <a:pPr algn="ctr">
                <a:defRPr/>
              </a:pPr>
              <a:r>
                <a:rPr lang="en-US">
                  <a:solidFill>
                    <a:srgbClr val="FFFFFF"/>
                  </a:solidFill>
                  <a:latin typeface="Helvetica Neue Thin" charset="0"/>
                  <a:ea typeface="ＭＳ Ｐゴシック" charset="0"/>
                </a:rPr>
                <a:t>GraphX </a:t>
              </a:r>
              <a:r>
                <a:rPr lang="en-US" sz="1100">
                  <a:solidFill>
                    <a:srgbClr val="FFFFFF"/>
                  </a:solidFill>
                  <a:latin typeface="Helvetica Neue Thin" charset="0"/>
                  <a:ea typeface="ＭＳ Ｐゴシック" charset="0"/>
                </a:rPr>
                <a:t>Graphing</a:t>
              </a:r>
              <a:endParaRPr lang="en-US">
                <a:solidFill>
                  <a:srgbClr val="FFFFFF"/>
                </a:solidFill>
                <a:latin typeface="Helvetica Neue Thin" charset="0"/>
                <a:ea typeface="ＭＳ Ｐゴシック" charset="0"/>
              </a:endParaRPr>
            </a:p>
          </p:txBody>
        </p:sp>
      </p:grpSp>
      <p:grpSp>
        <p:nvGrpSpPr>
          <p:cNvPr id="15" name="Group 14"/>
          <p:cNvGrpSpPr/>
          <p:nvPr/>
        </p:nvGrpSpPr>
        <p:grpSpPr>
          <a:xfrm>
            <a:off x="1384300" y="2212970"/>
            <a:ext cx="8675995" cy="2006168"/>
            <a:chOff x="1395105" y="5727700"/>
            <a:chExt cx="8675995" cy="2006168"/>
          </a:xfrm>
        </p:grpSpPr>
        <p:sp>
          <p:nvSpPr>
            <p:cNvPr id="10" name="Rectangle 9"/>
            <p:cNvSpPr>
              <a:spLocks/>
            </p:cNvSpPr>
            <p:nvPr/>
          </p:nvSpPr>
          <p:spPr bwMode="auto">
            <a:xfrm>
              <a:off x="1395105" y="5727700"/>
              <a:ext cx="2031241" cy="2006168"/>
            </a:xfrm>
            <a:prstGeom prst="rect">
              <a:avLst/>
            </a:prstGeom>
            <a:solidFill>
              <a:srgbClr val="0A5889"/>
            </a:solidFill>
            <a:ln>
              <a:noFill/>
            </a:ln>
            <a:effectLst>
              <a:outerShdw blurRad="40000" dist="23000" dir="5400000" rotWithShape="0">
                <a:srgbClr val="000000">
                  <a:alpha val="34998"/>
                </a:srgbClr>
              </a:outerShdw>
            </a:effectLst>
            <a:extLst>
              <a:ext uri="{91240B29-F687-4f45-9708-019B960494DF}"/>
            </a:extLst>
          </p:spPr>
          <p:txBody>
            <a:bodyPr lIns="0" rIns="0" anchor="ctr"/>
            <a:lstStyle/>
            <a:p>
              <a:pPr algn="ctr">
                <a:defRPr/>
              </a:pPr>
              <a:r>
                <a:rPr lang="en-US">
                  <a:solidFill>
                    <a:srgbClr val="FFFFFF"/>
                  </a:solidFill>
                  <a:latin typeface="Helvetica Neue Thin" charset="0"/>
                  <a:ea typeface="Helvetica Neue Thin" charset="0"/>
                  <a:cs typeface="Helvetica Neue Thin" charset="0"/>
                </a:rPr>
                <a:t>Spark SQL</a:t>
              </a:r>
            </a:p>
          </p:txBody>
        </p:sp>
        <p:sp>
          <p:nvSpPr>
            <p:cNvPr id="11" name="Rectangle 10"/>
            <p:cNvSpPr>
              <a:spLocks/>
            </p:cNvSpPr>
            <p:nvPr/>
          </p:nvSpPr>
          <p:spPr bwMode="auto">
            <a:xfrm>
              <a:off x="3610022" y="5727700"/>
              <a:ext cx="2031241" cy="2006168"/>
            </a:xfrm>
            <a:prstGeom prst="rect">
              <a:avLst/>
            </a:prstGeom>
            <a:solidFill>
              <a:srgbClr val="0A5889"/>
            </a:solidFill>
            <a:ln>
              <a:noFill/>
            </a:ln>
            <a:effectLst>
              <a:outerShdw blurRad="40000" dist="23000" dir="5400000" rotWithShape="0">
                <a:srgbClr val="000000">
                  <a:alpha val="34998"/>
                </a:srgbClr>
              </a:outerShdw>
            </a:effectLst>
            <a:extLst>
              <a:ext uri="{91240B29-F687-4f45-9708-019B960494DF}"/>
            </a:extLst>
          </p:spPr>
          <p:txBody>
            <a:bodyPr lIns="0" rIns="0" anchor="ctr"/>
            <a:lstStyle/>
            <a:p>
              <a:pPr algn="ctr">
                <a:defRPr/>
              </a:pPr>
              <a:r>
                <a:rPr lang="en-US">
                  <a:solidFill>
                    <a:srgbClr val="FFFFFF"/>
                  </a:solidFill>
                  <a:latin typeface="Helvetica Neue Thin" charset="0"/>
                  <a:ea typeface="Helvetica Neue Thin" charset="0"/>
                  <a:cs typeface="Helvetica Neue Thin" charset="0"/>
                </a:rPr>
                <a:t>Spark Streaming</a:t>
              </a:r>
            </a:p>
          </p:txBody>
        </p:sp>
        <p:sp>
          <p:nvSpPr>
            <p:cNvPr id="12" name="Rectangle 11"/>
            <p:cNvSpPr>
              <a:spLocks/>
            </p:cNvSpPr>
            <p:nvPr/>
          </p:nvSpPr>
          <p:spPr bwMode="auto">
            <a:xfrm>
              <a:off x="5824942" y="5727700"/>
              <a:ext cx="2031241" cy="2006168"/>
            </a:xfrm>
            <a:prstGeom prst="rect">
              <a:avLst/>
            </a:prstGeom>
            <a:solidFill>
              <a:srgbClr val="0A5889"/>
            </a:solidFill>
            <a:ln>
              <a:noFill/>
            </a:ln>
            <a:effectLst>
              <a:outerShdw blurRad="40000" dist="23000" dir="5400000" rotWithShape="0">
                <a:srgbClr val="000000">
                  <a:alpha val="34998"/>
                </a:srgbClr>
              </a:outerShdw>
            </a:effectLst>
            <a:extLst>
              <a:ext uri="{91240B29-F687-4f45-9708-019B960494DF}"/>
            </a:extLst>
          </p:spPr>
          <p:txBody>
            <a:bodyPr lIns="0" rIns="0" anchor="ctr"/>
            <a:lstStyle/>
            <a:p>
              <a:pPr algn="ctr">
                <a:defRPr/>
              </a:pPr>
              <a:r>
                <a:rPr lang="en-US">
                  <a:solidFill>
                    <a:srgbClr val="FFFFFF"/>
                  </a:solidFill>
                  <a:latin typeface="Helvetica Neue Thin" charset="0"/>
                  <a:ea typeface="Helvetica Neue Thin" charset="0"/>
                  <a:cs typeface="Helvetica Neue Thin" charset="0"/>
                </a:rPr>
                <a:t>MLlib </a:t>
              </a:r>
              <a:br>
                <a:rPr lang="en-US">
                  <a:solidFill>
                    <a:srgbClr val="FFFFFF"/>
                  </a:solidFill>
                  <a:latin typeface="Helvetica Neue Thin" charset="0"/>
                  <a:ea typeface="Helvetica Neue Thin" charset="0"/>
                  <a:cs typeface="Helvetica Neue Thin" charset="0"/>
                </a:rPr>
              </a:br>
              <a:r>
                <a:rPr lang="en-US" sz="1100">
                  <a:solidFill>
                    <a:srgbClr val="FFFFFF"/>
                  </a:solidFill>
                  <a:latin typeface="Helvetica Neue Thin" charset="0"/>
                  <a:ea typeface="Helvetica Neue Thin" charset="0"/>
                  <a:cs typeface="Helvetica Neue Thin" charset="0"/>
                </a:rPr>
                <a:t>Machine Learning</a:t>
              </a:r>
            </a:p>
          </p:txBody>
        </p:sp>
        <p:sp>
          <p:nvSpPr>
            <p:cNvPr id="13" name="Rectangle 12"/>
            <p:cNvSpPr>
              <a:spLocks/>
            </p:cNvSpPr>
            <p:nvPr/>
          </p:nvSpPr>
          <p:spPr bwMode="auto">
            <a:xfrm>
              <a:off x="8039859" y="5727700"/>
              <a:ext cx="2031241" cy="2006168"/>
            </a:xfrm>
            <a:prstGeom prst="rect">
              <a:avLst/>
            </a:prstGeom>
            <a:solidFill>
              <a:srgbClr val="0A5889"/>
            </a:solidFill>
            <a:ln>
              <a:noFill/>
            </a:ln>
            <a:effectLst>
              <a:outerShdw blurRad="40000" dist="23000" dir="5400000" rotWithShape="0">
                <a:srgbClr val="000000">
                  <a:alpha val="34998"/>
                </a:srgbClr>
              </a:outerShdw>
            </a:effectLst>
            <a:extLst>
              <a:ext uri="{91240B29-F687-4f45-9708-019B960494DF}"/>
            </a:extLst>
          </p:spPr>
          <p:txBody>
            <a:bodyPr lIns="0" rIns="0" anchor="ctr"/>
            <a:lstStyle/>
            <a:p>
              <a:pPr algn="ctr">
                <a:defRPr/>
              </a:pPr>
              <a:r>
                <a:rPr lang="en-US">
                  <a:solidFill>
                    <a:srgbClr val="FFFFFF"/>
                  </a:solidFill>
                  <a:latin typeface="Helvetica Neue Thin" charset="0"/>
                  <a:ea typeface="ＭＳ Ｐゴシック" charset="0"/>
                </a:rPr>
                <a:t>GraphX </a:t>
              </a:r>
              <a:r>
                <a:rPr lang="en-US" sz="1100">
                  <a:solidFill>
                    <a:srgbClr val="FFFFFF"/>
                  </a:solidFill>
                  <a:latin typeface="Helvetica Neue Thin" charset="0"/>
                  <a:ea typeface="ＭＳ Ｐゴシック" charset="0"/>
                </a:rPr>
                <a:t>Graphing</a:t>
              </a:r>
              <a:endParaRPr lang="en-US">
                <a:solidFill>
                  <a:srgbClr val="FFFFFF"/>
                </a:solidFill>
                <a:latin typeface="Helvetica Neue Thin" charset="0"/>
                <a:ea typeface="ＭＳ Ｐゴシック" charset="0"/>
              </a:endParaRPr>
            </a:p>
          </p:txBody>
        </p:sp>
      </p:grpSp>
    </p:spTree>
    <p:extLst>
      <p:ext uri="{BB962C8B-B14F-4D97-AF65-F5344CB8AC3E}">
        <p14:creationId xmlns:p14="http://schemas.microsoft.com/office/powerpoint/2010/main" val="1732861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mtClean="0"/>
              <a:t>Agenda</a:t>
            </a:r>
            <a:endParaRPr lang="en-US" dirty="0"/>
          </a:p>
        </p:txBody>
      </p:sp>
      <p:graphicFrame>
        <p:nvGraphicFramePr>
          <p:cNvPr id="4" name="Content Placeholder 3"/>
          <p:cNvGraphicFramePr>
            <a:graphicFrameLocks noGrp="1"/>
          </p:cNvGraphicFramePr>
          <p:nvPr>
            <p:ph idx="1"/>
            <p:extLst/>
          </p:nvPr>
        </p:nvGraphicFramePr>
        <p:xfrm>
          <a:off x="2383692" y="1417641"/>
          <a:ext cx="7827108" cy="5168859"/>
        </p:xfrm>
        <a:graphic>
          <a:graphicData uri="http://schemas.openxmlformats.org/drawingml/2006/table">
            <a:tbl>
              <a:tblPr firstRow="1" bandRow="1">
                <a:tableStyleId>{69CF1AB2-1976-4502-BF36-3FF5EA218861}</a:tableStyleId>
              </a:tblPr>
              <a:tblGrid>
                <a:gridCol w="2465115"/>
                <a:gridCol w="5361993"/>
              </a:tblGrid>
              <a:tr h="483928">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dirty="0" smtClean="0"/>
                        <a:t>8:30am - 9am	</a:t>
                      </a:r>
                      <a:endParaRPr lang="en-US" sz="1600"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600" dirty="0" smtClean="0"/>
                        <a:t>Breakfast, Socialize</a:t>
                      </a:r>
                    </a:p>
                    <a:p>
                      <a:endParaRPr lang="en-US" sz="1600" dirty="0"/>
                    </a:p>
                  </a:txBody>
                  <a:tcPr/>
                </a:tc>
              </a:tr>
              <a:tr h="280169">
                <a:tc>
                  <a:txBody>
                    <a:bodyPr/>
                    <a:lstStyle/>
                    <a:p>
                      <a:r>
                        <a:rPr lang="en-US" sz="1600" dirty="0" smtClean="0"/>
                        <a:t>9</a:t>
                      </a:r>
                      <a:r>
                        <a:rPr lang="en-US" sz="1600" baseline="0" dirty="0" smtClean="0"/>
                        <a:t> am – 10 am</a:t>
                      </a:r>
                      <a:endParaRPr lang="en-US" sz="1600" dirty="0"/>
                    </a:p>
                  </a:txBody>
                  <a:tcPr/>
                </a:tc>
                <a:tc>
                  <a:txBody>
                    <a:bodyPr/>
                    <a:lstStyle/>
                    <a:p>
                      <a:r>
                        <a:rPr lang="en-US" sz="1600" dirty="0" smtClean="0"/>
                        <a:t>Kickoff, Apache Spark Overview</a:t>
                      </a:r>
                      <a:endParaRPr lang="en-US" sz="1600" dirty="0"/>
                    </a:p>
                  </a:txBody>
                  <a:tcPr/>
                </a:tc>
              </a:tr>
              <a:tr h="483928">
                <a:tc>
                  <a:txBody>
                    <a:bodyPr/>
                    <a:lstStyle/>
                    <a:p>
                      <a:r>
                        <a:rPr lang="en-US" sz="1600" dirty="0" smtClean="0"/>
                        <a:t>10:00am – 11:00am</a:t>
                      </a:r>
                      <a:endParaRPr lang="en-US" sz="1600"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600" dirty="0" smtClean="0"/>
                        <a:t>Lab 1, Hello Spark - Hand on exercise </a:t>
                      </a:r>
                    </a:p>
                    <a:p>
                      <a:endParaRPr lang="en-US" sz="1600" dirty="0"/>
                    </a:p>
                  </a:txBody>
                  <a:tcPr/>
                </a:tc>
              </a:tr>
              <a:tr h="483928">
                <a:tc>
                  <a:txBody>
                    <a:bodyPr/>
                    <a:lstStyle/>
                    <a:p>
                      <a:r>
                        <a:rPr lang="en-US" sz="1600" dirty="0" smtClean="0"/>
                        <a:t>11:00 am – 12:00pm</a:t>
                      </a:r>
                      <a:endParaRPr lang="en-US" sz="1600"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600" dirty="0" smtClean="0"/>
                        <a:t>Apache Spark SQL Overview </a:t>
                      </a:r>
                    </a:p>
                    <a:p>
                      <a:endParaRPr lang="en-US" sz="1600" dirty="0"/>
                    </a:p>
                  </a:txBody>
                  <a:tcPr/>
                </a:tc>
              </a:tr>
              <a:tr h="700015">
                <a:tc>
                  <a:txBody>
                    <a:bodyPr/>
                    <a:lstStyle/>
                    <a:p>
                      <a:r>
                        <a:rPr lang="en-US" sz="1600" dirty="0" smtClean="0"/>
                        <a:t>12:00 pm – 1pm</a:t>
                      </a:r>
                      <a:endParaRPr lang="en-US" sz="1600"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600" dirty="0" smtClean="0"/>
                        <a:t>Lunch</a:t>
                      </a:r>
                    </a:p>
                    <a:p>
                      <a:endParaRPr lang="en-US" sz="1600" dirty="0"/>
                    </a:p>
                  </a:txBody>
                  <a:tcPr/>
                </a:tc>
              </a:tr>
              <a:tr h="415004">
                <a:tc>
                  <a:txBody>
                    <a:bodyPr/>
                    <a:lstStyle/>
                    <a:p>
                      <a:r>
                        <a:rPr lang="en-US" sz="1600" dirty="0" smtClean="0"/>
                        <a:t>1pm – 2pm</a:t>
                      </a:r>
                      <a:endParaRPr lang="en-US" sz="1600" dirty="0"/>
                    </a:p>
                  </a:txBody>
                  <a:tcPr/>
                </a:tc>
                <a:tc>
                  <a:txBody>
                    <a:bodyPr/>
                    <a:lstStyle/>
                    <a:p>
                      <a:r>
                        <a:rPr lang="en-US" sz="1600" dirty="0" smtClean="0"/>
                        <a:t>Lab 2, Spark SQL - Hands on exercises</a:t>
                      </a:r>
                      <a:endParaRPr lang="en-US" sz="1600" dirty="0"/>
                    </a:p>
                  </a:txBody>
                  <a:tcPr/>
                </a:tc>
              </a:tr>
              <a:tr h="687687">
                <a:tc>
                  <a:txBody>
                    <a:bodyPr/>
                    <a:lstStyle/>
                    <a:p>
                      <a:r>
                        <a:rPr lang="en-US" sz="1600" dirty="0" smtClean="0"/>
                        <a:t>2pm – 3pm</a:t>
                      </a:r>
                      <a:endParaRPr lang="en-US" sz="1600"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600" dirty="0" smtClean="0"/>
                        <a:t>Overview of Data Science &amp; Machine Learning w/ Apache Spark</a:t>
                      </a:r>
                    </a:p>
                    <a:p>
                      <a:endParaRPr lang="en-US" sz="1600" dirty="0"/>
                    </a:p>
                  </a:txBody>
                  <a:tcPr/>
                </a:tc>
              </a:tr>
              <a:tr h="483928">
                <a:tc>
                  <a:txBody>
                    <a:bodyPr/>
                    <a:lstStyle/>
                    <a:p>
                      <a:r>
                        <a:rPr lang="en-US" sz="1600" dirty="0" smtClean="0"/>
                        <a:t>3pm – 4pm</a:t>
                      </a:r>
                      <a:endParaRPr lang="en-US" sz="1600"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600" dirty="0" smtClean="0"/>
                        <a:t>Lab 3, Machine Learning w/ Spark – Hands on exercises</a:t>
                      </a:r>
                    </a:p>
                    <a:p>
                      <a:endParaRPr lang="en-US" sz="1600" dirty="0"/>
                    </a:p>
                  </a:txBody>
                  <a:tcPr/>
                </a:tc>
              </a:tr>
              <a:tr h="483928">
                <a:tc>
                  <a:txBody>
                    <a:bodyPr/>
                    <a:lstStyle/>
                    <a:p>
                      <a:r>
                        <a:rPr lang="en-US" sz="1600" dirty="0" smtClean="0"/>
                        <a:t>4pm – 4:30pm</a:t>
                      </a:r>
                      <a:endParaRPr lang="en-US" sz="1600"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600" dirty="0" smtClean="0"/>
                        <a:t>Wrap up – Feedback from attendees</a:t>
                      </a:r>
                    </a:p>
                    <a:p>
                      <a:endParaRPr lang="en-US" sz="1600" dirty="0"/>
                    </a:p>
                  </a:txBody>
                  <a:tcPr/>
                </a:tc>
              </a:tr>
            </a:tbl>
          </a:graphicData>
        </a:graphic>
      </p:graphicFrame>
    </p:spTree>
    <p:extLst>
      <p:ext uri="{BB962C8B-B14F-4D97-AF65-F5344CB8AC3E}">
        <p14:creationId xmlns:p14="http://schemas.microsoft.com/office/powerpoint/2010/main" val="196184830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Why Spark? Performance</a:t>
            </a:r>
            <a:endParaRPr lang="en-US"/>
          </a:p>
        </p:txBody>
      </p:sp>
      <p:pic>
        <p:nvPicPr>
          <p:cNvPr id="5" name="Picture 4"/>
          <p:cNvPicPr>
            <a:picLocks noChangeAspect="1"/>
          </p:cNvPicPr>
          <p:nvPr/>
        </p:nvPicPr>
        <p:blipFill>
          <a:blip r:embed="rId2"/>
          <a:stretch>
            <a:fillRect/>
          </a:stretch>
        </p:blipFill>
        <p:spPr>
          <a:xfrm>
            <a:off x="1423987" y="1724253"/>
            <a:ext cx="9007475" cy="4411321"/>
          </a:xfrm>
          <a:prstGeom prst="rect">
            <a:avLst/>
          </a:prstGeom>
        </p:spPr>
      </p:pic>
    </p:spTree>
    <p:extLst>
      <p:ext uri="{BB962C8B-B14F-4D97-AF65-F5344CB8AC3E}">
        <p14:creationId xmlns:p14="http://schemas.microsoft.com/office/powerpoint/2010/main" val="43905233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Why Spark? Productive</a:t>
            </a:r>
            <a:endParaRPr lang="en-US"/>
          </a:p>
        </p:txBody>
      </p:sp>
      <p:sp>
        <p:nvSpPr>
          <p:cNvPr id="3" name="Content Placeholder 2"/>
          <p:cNvSpPr>
            <a:spLocks noGrp="1"/>
          </p:cNvSpPr>
          <p:nvPr>
            <p:ph idx="1"/>
          </p:nvPr>
        </p:nvSpPr>
        <p:spPr/>
        <p:txBody>
          <a:bodyPr/>
          <a:lstStyle/>
          <a:p>
            <a:r>
              <a:rPr lang="en-US" smtClean="0"/>
              <a:t>Production ready code</a:t>
            </a:r>
          </a:p>
          <a:p>
            <a:r>
              <a:rPr lang="en-US" smtClean="0"/>
              <a:t>Concise</a:t>
            </a:r>
          </a:p>
          <a:p>
            <a:r>
              <a:rPr lang="en-US" smtClean="0"/>
              <a:t>Focus on the business problems </a:t>
            </a:r>
          </a:p>
          <a:p>
            <a:r>
              <a:rPr lang="en-US" smtClean="0"/>
              <a:t>and not coding</a:t>
            </a:r>
          </a:p>
          <a:p>
            <a:endParaRPr lang="en-US"/>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6481" t="11111" r="33333"/>
          <a:stretch/>
        </p:blipFill>
        <p:spPr>
          <a:xfrm>
            <a:off x="5588000" y="538164"/>
            <a:ext cx="6604000" cy="6096000"/>
          </a:xfrm>
          <a:prstGeom prst="rect">
            <a:avLst/>
          </a:prstGeom>
        </p:spPr>
      </p:pic>
      <p:pic>
        <p:nvPicPr>
          <p:cNvPr id="5" name="Picture 4"/>
          <p:cNvPicPr>
            <a:picLocks noChangeAspect="1"/>
          </p:cNvPicPr>
          <p:nvPr/>
        </p:nvPicPr>
        <p:blipFill rotWithShape="1">
          <a:blip r:embed="rId4">
            <a:extLst>
              <a:ext uri="{28A0092B-C50C-407E-A947-70E740481C1C}">
                <a14:useLocalDpi xmlns:a14="http://schemas.microsoft.com/office/drawing/2010/main" val="0"/>
              </a:ext>
            </a:extLst>
          </a:blip>
          <a:srcRect l="8507" t="22708" r="30946" b="48750"/>
          <a:stretch/>
        </p:blipFill>
        <p:spPr>
          <a:xfrm>
            <a:off x="0" y="3271838"/>
            <a:ext cx="6643688" cy="1957387"/>
          </a:xfrm>
          <a:prstGeom prst="rect">
            <a:avLst/>
          </a:prstGeom>
        </p:spPr>
      </p:pic>
    </p:spTree>
    <p:extLst>
      <p:ext uri="{BB962C8B-B14F-4D97-AF65-F5344CB8AC3E}">
        <p14:creationId xmlns:p14="http://schemas.microsoft.com/office/powerpoint/2010/main" val="14127973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Why Spark? Community</a:t>
            </a:r>
            <a:endParaRPr lang="en-US"/>
          </a:p>
        </p:txBody>
      </p:sp>
      <p:sp>
        <p:nvSpPr>
          <p:cNvPr id="3" name="Content Placeholder 2"/>
          <p:cNvSpPr>
            <a:spLocks noGrp="1"/>
          </p:cNvSpPr>
          <p:nvPr>
            <p:ph idx="1"/>
          </p:nvPr>
        </p:nvSpPr>
        <p:spPr/>
        <p:txBody>
          <a:bodyPr/>
          <a:lstStyle/>
          <a:p>
            <a:r>
              <a:rPr lang="en-US" dirty="0" smtClean="0"/>
              <a:t>Open source community</a:t>
            </a:r>
          </a:p>
          <a:p>
            <a:r>
              <a:rPr lang="en-US" dirty="0" smtClean="0"/>
              <a:t>Fastest growing</a:t>
            </a:r>
          </a:p>
          <a:p>
            <a:r>
              <a:rPr lang="en-US" dirty="0" smtClean="0"/>
              <a:t>Wide adoption</a:t>
            </a:r>
          </a:p>
          <a:p>
            <a:endParaRPr lang="en-US" dirty="0"/>
          </a:p>
        </p:txBody>
      </p:sp>
      <p:pic>
        <p:nvPicPr>
          <p:cNvPr id="4" name="Picture 3"/>
          <p:cNvPicPr>
            <a:picLocks noChangeAspect="1"/>
          </p:cNvPicPr>
          <p:nvPr/>
        </p:nvPicPr>
        <p:blipFill>
          <a:blip r:embed="rId3"/>
          <a:stretch>
            <a:fillRect/>
          </a:stretch>
        </p:blipFill>
        <p:spPr>
          <a:xfrm>
            <a:off x="1747371" y="2364440"/>
            <a:ext cx="7692464" cy="3071136"/>
          </a:xfrm>
          <a:prstGeom prst="rect">
            <a:avLst/>
          </a:prstGeom>
        </p:spPr>
      </p:pic>
      <p:sp>
        <p:nvSpPr>
          <p:cNvPr id="5" name="TextBox 4"/>
          <p:cNvSpPr txBox="1"/>
          <p:nvPr/>
        </p:nvSpPr>
        <p:spPr>
          <a:xfrm>
            <a:off x="3993777" y="5258589"/>
            <a:ext cx="2377574" cy="276999"/>
          </a:xfrm>
          <a:prstGeom prst="rect">
            <a:avLst/>
          </a:prstGeom>
          <a:noFill/>
        </p:spPr>
        <p:txBody>
          <a:bodyPr wrap="none" rtlCol="0">
            <a:spAutoFit/>
          </a:bodyPr>
          <a:lstStyle/>
          <a:p>
            <a:r>
              <a:rPr lang="en-US" sz="1200" dirty="0" smtClean="0"/>
              <a:t>source: </a:t>
            </a:r>
            <a:r>
              <a:rPr lang="en-US" sz="1200" dirty="0" err="1" smtClean="0"/>
              <a:t>DataBricks</a:t>
            </a:r>
            <a:r>
              <a:rPr lang="en-US" sz="1200" dirty="0" smtClean="0"/>
              <a:t> 2016 Survey</a:t>
            </a:r>
            <a:endParaRPr lang="en-US" sz="1200" dirty="0"/>
          </a:p>
        </p:txBody>
      </p:sp>
    </p:spTree>
    <p:extLst>
      <p:ext uri="{BB962C8B-B14F-4D97-AF65-F5344CB8AC3E}">
        <p14:creationId xmlns:p14="http://schemas.microsoft.com/office/powerpoint/2010/main" val="116944710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Why Spark? Ease of Use</a:t>
            </a:r>
            <a:endParaRPr lang="en-US"/>
          </a:p>
        </p:txBody>
      </p:sp>
      <p:sp>
        <p:nvSpPr>
          <p:cNvPr id="3" name="Content Placeholder 2"/>
          <p:cNvSpPr>
            <a:spLocks noGrp="1"/>
          </p:cNvSpPr>
          <p:nvPr>
            <p:ph idx="1"/>
          </p:nvPr>
        </p:nvSpPr>
        <p:spPr/>
        <p:txBody>
          <a:bodyPr/>
          <a:lstStyle/>
          <a:p>
            <a:r>
              <a:rPr lang="en-US" sz="2800" dirty="0" smtClean="0"/>
              <a:t>Four APIs</a:t>
            </a:r>
          </a:p>
          <a:p>
            <a:r>
              <a:rPr lang="en-US" sz="2800" dirty="0" smtClean="0"/>
              <a:t>Documentation </a:t>
            </a:r>
          </a:p>
          <a:p>
            <a:r>
              <a:rPr lang="en-US" sz="2800" dirty="0" smtClean="0"/>
              <a:t>Data Platform Flexibility</a:t>
            </a:r>
            <a:endParaRPr lang="en-US" sz="2800" dirty="0"/>
          </a:p>
        </p:txBody>
      </p:sp>
      <p:grpSp>
        <p:nvGrpSpPr>
          <p:cNvPr id="6" name="Group 5"/>
          <p:cNvGrpSpPr/>
          <p:nvPr/>
        </p:nvGrpSpPr>
        <p:grpSpPr>
          <a:xfrm>
            <a:off x="1842653" y="2809534"/>
            <a:ext cx="8027487" cy="3030577"/>
            <a:chOff x="2192277" y="2231311"/>
            <a:chExt cx="7135892" cy="3030577"/>
          </a:xfrm>
        </p:grpSpPr>
        <p:sp>
          <p:nvSpPr>
            <p:cNvPr id="4" name="Rectangle 3"/>
            <p:cNvSpPr/>
            <p:nvPr/>
          </p:nvSpPr>
          <p:spPr>
            <a:xfrm>
              <a:off x="3839039" y="2231311"/>
              <a:ext cx="4889200" cy="622391"/>
            </a:xfrm>
            <a:prstGeom prst="rect">
              <a:avLst/>
            </a:prstGeom>
            <a:solidFill>
              <a:srgbClr val="2A8AE9"/>
            </a:solidFill>
            <a:ln>
              <a:noFill/>
            </a:ln>
          </p:spPr>
          <p:style>
            <a:lnRef idx="1">
              <a:schemeClr val="accent1"/>
            </a:lnRef>
            <a:fillRef idx="3">
              <a:schemeClr val="accent1"/>
            </a:fillRef>
            <a:effectRef idx="2">
              <a:schemeClr val="accent1"/>
            </a:effectRef>
            <a:fontRef idx="minor">
              <a:schemeClr val="lt1"/>
            </a:fontRef>
          </p:style>
          <p:txBody>
            <a:bodyPr lIns="91440" rIns="91440" rtlCol="0" anchor="ctr"/>
            <a:lstStyle/>
            <a:p>
              <a:pPr algn="ctr"/>
              <a:r>
                <a:rPr lang="en-US" sz="1600" smtClean="0"/>
                <a:t>Spark Core</a:t>
              </a:r>
              <a:endParaRPr lang="en-US" sz="1600"/>
            </a:p>
          </p:txBody>
        </p:sp>
        <p:pic>
          <p:nvPicPr>
            <p:cNvPr id="7" name="Picture 6"/>
            <p:cNvPicPr>
              <a:picLocks noChangeAspect="1"/>
            </p:cNvPicPr>
            <p:nvPr/>
          </p:nvPicPr>
          <p:blipFill>
            <a:blip r:embed="rId3"/>
            <a:stretch>
              <a:fillRect/>
            </a:stretch>
          </p:blipFill>
          <p:spPr>
            <a:xfrm>
              <a:off x="2664289" y="3409746"/>
              <a:ext cx="443303" cy="443303"/>
            </a:xfrm>
            <a:prstGeom prst="rect">
              <a:avLst/>
            </a:prstGeom>
          </p:spPr>
        </p:pic>
        <p:sp>
          <p:nvSpPr>
            <p:cNvPr id="8" name="Text Placeholder 2"/>
            <p:cNvSpPr txBox="1">
              <a:spLocks/>
            </p:cNvSpPr>
            <p:nvPr/>
          </p:nvSpPr>
          <p:spPr bwMode="gray">
            <a:xfrm>
              <a:off x="2587068" y="3847045"/>
              <a:ext cx="623302" cy="153888"/>
            </a:xfrm>
            <a:prstGeom prst="rect">
              <a:avLst/>
            </a:prstGeom>
            <a:noFill/>
            <a:ln w="9525">
              <a:noFill/>
              <a:miter lim="800000"/>
              <a:headEnd/>
              <a:tailEnd/>
            </a:ln>
          </p:spPr>
          <p:txBody>
            <a:bodyPr vert="horz" wrap="square" lIns="0" tIns="0" rIns="91440" bIns="0" numCol="1" anchor="t" anchorCtr="0" compatLnSpc="1">
              <a:prstTxWarp prst="textNoShape">
                <a:avLst/>
              </a:prstTxWarp>
              <a:spAutoFit/>
            </a:bodyPr>
            <a:lstStyle>
              <a:lvl1pPr algn="l" defTabSz="457200" rtl="0" eaLnBrk="0" fontAlgn="base" hangingPunct="0">
                <a:spcBef>
                  <a:spcPct val="20000"/>
                </a:spcBef>
                <a:spcAft>
                  <a:spcPct val="0"/>
                </a:spcAft>
                <a:buFont typeface="Arial" pitchFamily="34" charset="0"/>
                <a:defRPr sz="1400" kern="1200">
                  <a:solidFill>
                    <a:schemeClr val="tx1"/>
                  </a:solidFill>
                  <a:latin typeface="HelvNeue Light for IBM"/>
                  <a:ea typeface="MS PGothic" pitchFamily="34" charset="-128"/>
                  <a:cs typeface="MS PGothic" pitchFamily="34" charset="-128"/>
                </a:defRPr>
              </a:lvl1pPr>
              <a:lvl2pPr marL="407630" indent="-151598" algn="l" defTabSz="457200" rtl="0" eaLnBrk="0" fontAlgn="base" hangingPunct="0">
                <a:spcBef>
                  <a:spcPts val="588"/>
                </a:spcBef>
                <a:spcAft>
                  <a:spcPct val="0"/>
                </a:spcAft>
                <a:buFont typeface="Arial" pitchFamily="34" charset="0"/>
                <a:buChar char="-"/>
                <a:defRPr sz="1500" kern="1200">
                  <a:solidFill>
                    <a:schemeClr val="tx1"/>
                  </a:solidFill>
                  <a:latin typeface="HelvNeue Light for IBM"/>
                  <a:ea typeface="MS PGothic" pitchFamily="34" charset="-128"/>
                  <a:cs typeface="MS PGothic" pitchFamily="34" charset="-128"/>
                </a:defRPr>
              </a:lvl2pPr>
              <a:lvl3pPr marL="535646" indent="-151598" algn="l" defTabSz="457200" rtl="0" eaLnBrk="0" fontAlgn="base" hangingPunct="0">
                <a:spcBef>
                  <a:spcPts val="588"/>
                </a:spcBef>
                <a:spcAft>
                  <a:spcPct val="0"/>
                </a:spcAft>
                <a:buFont typeface="Lucida Grande" pitchFamily="-84" charset="0"/>
                <a:buChar char="-"/>
                <a:defRPr sz="1500" kern="1200">
                  <a:solidFill>
                    <a:schemeClr val="tx1"/>
                  </a:solidFill>
                  <a:latin typeface="HelvNeue Light for IBM"/>
                  <a:ea typeface="MS PGothic" pitchFamily="34" charset="-128"/>
                  <a:cs typeface="MS PGothic" pitchFamily="34" charset="-128"/>
                </a:defRPr>
              </a:lvl3pPr>
              <a:lvl4pPr marL="631658" indent="-151598" algn="l" defTabSz="457200" rtl="0" eaLnBrk="0" fontAlgn="base" hangingPunct="0">
                <a:spcBef>
                  <a:spcPts val="588"/>
                </a:spcBef>
                <a:spcAft>
                  <a:spcPct val="0"/>
                </a:spcAft>
                <a:buFont typeface="Wingdings" pitchFamily="2" charset="2"/>
                <a:buChar char="-"/>
                <a:defRPr sz="1500" kern="1200">
                  <a:solidFill>
                    <a:schemeClr val="tx1"/>
                  </a:solidFill>
                  <a:latin typeface="HelvNeue Light for IBM"/>
                  <a:ea typeface="MS PGothic" pitchFamily="34" charset="-128"/>
                  <a:cs typeface="MS PGothic" pitchFamily="34" charset="-128"/>
                </a:defRPr>
              </a:lvl4pPr>
              <a:lvl5pPr marL="791678" indent="-151598" algn="l" defTabSz="457200" rtl="0" eaLnBrk="0" fontAlgn="base" hangingPunct="0">
                <a:spcBef>
                  <a:spcPts val="588"/>
                </a:spcBef>
                <a:spcAft>
                  <a:spcPct val="0"/>
                </a:spcAft>
                <a:buFont typeface="Arial" pitchFamily="34" charset="0"/>
                <a:buChar char="-"/>
                <a:defRPr sz="1500" kern="1200">
                  <a:solidFill>
                    <a:schemeClr val="tx1"/>
                  </a:solidFill>
                  <a:latin typeface="HelvNeue Light for IBM"/>
                  <a:ea typeface="MS PGothic" pitchFamily="34" charset="-128"/>
                  <a:cs typeface="MS PGothic" pitchFamily="34" charset="-128"/>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defRPr/>
              </a:pPr>
              <a:r>
                <a:rPr lang="en-US" sz="1000" err="1" smtClean="0">
                  <a:solidFill>
                    <a:srgbClr val="4B4B4B"/>
                  </a:solidFill>
                  <a:latin typeface="Helvetica" pitchFamily="34" charset="0"/>
                </a:rPr>
                <a:t>Cloudant</a:t>
              </a:r>
              <a:endParaRPr lang="en-US" sz="1000" b="1">
                <a:solidFill>
                  <a:srgbClr val="4B4B4B"/>
                </a:solidFill>
                <a:latin typeface="Helvetica" pitchFamily="34" charset="0"/>
              </a:endParaRPr>
            </a:p>
          </p:txBody>
        </p:sp>
        <p:pic>
          <p:nvPicPr>
            <p:cNvPr id="9" name="Picture 8"/>
            <p:cNvPicPr>
              <a:picLocks noChangeAspect="1"/>
            </p:cNvPicPr>
            <p:nvPr/>
          </p:nvPicPr>
          <p:blipFill>
            <a:blip r:embed="rId4"/>
            <a:stretch>
              <a:fillRect/>
            </a:stretch>
          </p:blipFill>
          <p:spPr>
            <a:xfrm>
              <a:off x="3244584" y="3657017"/>
              <a:ext cx="291634" cy="291634"/>
            </a:xfrm>
            <a:prstGeom prst="rect">
              <a:avLst/>
            </a:prstGeom>
          </p:spPr>
        </p:pic>
        <p:sp>
          <p:nvSpPr>
            <p:cNvPr id="10" name="Text Placeholder 2"/>
            <p:cNvSpPr txBox="1">
              <a:spLocks/>
            </p:cNvSpPr>
            <p:nvPr/>
          </p:nvSpPr>
          <p:spPr bwMode="gray">
            <a:xfrm>
              <a:off x="3091717" y="4027906"/>
              <a:ext cx="598822" cy="153888"/>
            </a:xfrm>
            <a:prstGeom prst="rect">
              <a:avLst/>
            </a:prstGeom>
            <a:noFill/>
            <a:ln w="9525">
              <a:noFill/>
              <a:miter lim="800000"/>
              <a:headEnd/>
              <a:tailEnd/>
            </a:ln>
          </p:spPr>
          <p:txBody>
            <a:bodyPr vert="horz" wrap="square" lIns="0" tIns="0" rIns="91440" bIns="0" numCol="1" anchor="t" anchorCtr="0" compatLnSpc="1">
              <a:prstTxWarp prst="textNoShape">
                <a:avLst/>
              </a:prstTxWarp>
              <a:spAutoFit/>
            </a:bodyPr>
            <a:lstStyle>
              <a:lvl1pPr algn="l" defTabSz="457200" rtl="0" eaLnBrk="0" fontAlgn="base" hangingPunct="0">
                <a:spcBef>
                  <a:spcPct val="20000"/>
                </a:spcBef>
                <a:spcAft>
                  <a:spcPct val="0"/>
                </a:spcAft>
                <a:buFont typeface="Arial" pitchFamily="34" charset="0"/>
                <a:defRPr sz="1400" kern="1200">
                  <a:solidFill>
                    <a:schemeClr val="tx1"/>
                  </a:solidFill>
                  <a:latin typeface="HelvNeue Light for IBM"/>
                  <a:ea typeface="MS PGothic" pitchFamily="34" charset="-128"/>
                  <a:cs typeface="MS PGothic" pitchFamily="34" charset="-128"/>
                </a:defRPr>
              </a:lvl1pPr>
              <a:lvl2pPr marL="407630" indent="-151598" algn="l" defTabSz="457200" rtl="0" eaLnBrk="0" fontAlgn="base" hangingPunct="0">
                <a:spcBef>
                  <a:spcPts val="588"/>
                </a:spcBef>
                <a:spcAft>
                  <a:spcPct val="0"/>
                </a:spcAft>
                <a:buFont typeface="Arial" pitchFamily="34" charset="0"/>
                <a:buChar char="-"/>
                <a:defRPr sz="1500" kern="1200">
                  <a:solidFill>
                    <a:schemeClr val="tx1"/>
                  </a:solidFill>
                  <a:latin typeface="HelvNeue Light for IBM"/>
                  <a:ea typeface="MS PGothic" pitchFamily="34" charset="-128"/>
                  <a:cs typeface="MS PGothic" pitchFamily="34" charset="-128"/>
                </a:defRPr>
              </a:lvl2pPr>
              <a:lvl3pPr marL="535646" indent="-151598" algn="l" defTabSz="457200" rtl="0" eaLnBrk="0" fontAlgn="base" hangingPunct="0">
                <a:spcBef>
                  <a:spcPts val="588"/>
                </a:spcBef>
                <a:spcAft>
                  <a:spcPct val="0"/>
                </a:spcAft>
                <a:buFont typeface="Lucida Grande" pitchFamily="-84" charset="0"/>
                <a:buChar char="-"/>
                <a:defRPr sz="1500" kern="1200">
                  <a:solidFill>
                    <a:schemeClr val="tx1"/>
                  </a:solidFill>
                  <a:latin typeface="HelvNeue Light for IBM"/>
                  <a:ea typeface="MS PGothic" pitchFamily="34" charset="-128"/>
                  <a:cs typeface="MS PGothic" pitchFamily="34" charset="-128"/>
                </a:defRPr>
              </a:lvl3pPr>
              <a:lvl4pPr marL="631658" indent="-151598" algn="l" defTabSz="457200" rtl="0" eaLnBrk="0" fontAlgn="base" hangingPunct="0">
                <a:spcBef>
                  <a:spcPts val="588"/>
                </a:spcBef>
                <a:spcAft>
                  <a:spcPct val="0"/>
                </a:spcAft>
                <a:buFont typeface="Wingdings" pitchFamily="2" charset="2"/>
                <a:buChar char="-"/>
                <a:defRPr sz="1500" kern="1200">
                  <a:solidFill>
                    <a:schemeClr val="tx1"/>
                  </a:solidFill>
                  <a:latin typeface="HelvNeue Light for IBM"/>
                  <a:ea typeface="MS PGothic" pitchFamily="34" charset="-128"/>
                  <a:cs typeface="MS PGothic" pitchFamily="34" charset="-128"/>
                </a:defRPr>
              </a:lvl4pPr>
              <a:lvl5pPr marL="791678" indent="-151598" algn="l" defTabSz="457200" rtl="0" eaLnBrk="0" fontAlgn="base" hangingPunct="0">
                <a:spcBef>
                  <a:spcPts val="588"/>
                </a:spcBef>
                <a:spcAft>
                  <a:spcPct val="0"/>
                </a:spcAft>
                <a:buFont typeface="Arial" pitchFamily="34" charset="0"/>
                <a:buChar char="-"/>
                <a:defRPr sz="1500" kern="1200">
                  <a:solidFill>
                    <a:schemeClr val="tx1"/>
                  </a:solidFill>
                  <a:latin typeface="HelvNeue Light for IBM"/>
                  <a:ea typeface="MS PGothic" pitchFamily="34" charset="-128"/>
                  <a:cs typeface="MS PGothic" pitchFamily="34" charset="-128"/>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defRPr/>
              </a:pPr>
              <a:r>
                <a:rPr lang="en-US" sz="1000" err="1" smtClean="0">
                  <a:solidFill>
                    <a:srgbClr val="4B4B4B"/>
                  </a:solidFill>
                  <a:latin typeface="Helvetica" pitchFamily="34" charset="0"/>
                </a:rPr>
                <a:t>dashDB</a:t>
              </a:r>
              <a:endParaRPr lang="en-US" sz="1000" b="1">
                <a:solidFill>
                  <a:srgbClr val="4B4B4B"/>
                </a:solidFill>
                <a:latin typeface="Helvetica" pitchFamily="34" charset="0"/>
              </a:endParaRPr>
            </a:p>
          </p:txBody>
        </p:sp>
        <p:pic>
          <p:nvPicPr>
            <p:cNvPr id="11" name="Picture 10"/>
            <p:cNvPicPr>
              <a:picLocks noChangeAspect="1"/>
            </p:cNvPicPr>
            <p:nvPr/>
          </p:nvPicPr>
          <p:blipFill>
            <a:blip r:embed="rId5"/>
            <a:stretch>
              <a:fillRect/>
            </a:stretch>
          </p:blipFill>
          <p:spPr>
            <a:xfrm>
              <a:off x="2934636" y="4283734"/>
              <a:ext cx="345912" cy="301752"/>
            </a:xfrm>
            <a:prstGeom prst="rect">
              <a:avLst/>
            </a:prstGeom>
          </p:spPr>
        </p:pic>
        <p:sp>
          <p:nvSpPr>
            <p:cNvPr id="12" name="Text Placeholder 2"/>
            <p:cNvSpPr txBox="1">
              <a:spLocks/>
            </p:cNvSpPr>
            <p:nvPr/>
          </p:nvSpPr>
          <p:spPr bwMode="gray">
            <a:xfrm>
              <a:off x="2863233" y="4628359"/>
              <a:ext cx="591687" cy="307777"/>
            </a:xfrm>
            <a:prstGeom prst="rect">
              <a:avLst/>
            </a:prstGeom>
            <a:noFill/>
            <a:ln w="9525">
              <a:noFill/>
              <a:miter lim="800000"/>
              <a:headEnd/>
              <a:tailEnd/>
            </a:ln>
          </p:spPr>
          <p:txBody>
            <a:bodyPr vert="horz" wrap="square" lIns="0" tIns="0" rIns="91440" bIns="0" numCol="1" anchor="t" anchorCtr="0" compatLnSpc="1">
              <a:prstTxWarp prst="textNoShape">
                <a:avLst/>
              </a:prstTxWarp>
              <a:spAutoFit/>
            </a:bodyPr>
            <a:lstStyle>
              <a:lvl1pPr algn="l" defTabSz="457200" rtl="0" eaLnBrk="0" fontAlgn="base" hangingPunct="0">
                <a:spcBef>
                  <a:spcPct val="20000"/>
                </a:spcBef>
                <a:spcAft>
                  <a:spcPct val="0"/>
                </a:spcAft>
                <a:buFont typeface="Arial" pitchFamily="34" charset="0"/>
                <a:defRPr sz="1400" kern="1200">
                  <a:solidFill>
                    <a:schemeClr val="tx1"/>
                  </a:solidFill>
                  <a:latin typeface="HelvNeue Light for IBM"/>
                  <a:ea typeface="MS PGothic" pitchFamily="34" charset="-128"/>
                  <a:cs typeface="MS PGothic" pitchFamily="34" charset="-128"/>
                </a:defRPr>
              </a:lvl1pPr>
              <a:lvl2pPr marL="407630" indent="-151598" algn="l" defTabSz="457200" rtl="0" eaLnBrk="0" fontAlgn="base" hangingPunct="0">
                <a:spcBef>
                  <a:spcPts val="588"/>
                </a:spcBef>
                <a:spcAft>
                  <a:spcPct val="0"/>
                </a:spcAft>
                <a:buFont typeface="Arial" pitchFamily="34" charset="0"/>
                <a:buChar char="-"/>
                <a:defRPr sz="1500" kern="1200">
                  <a:solidFill>
                    <a:schemeClr val="tx1"/>
                  </a:solidFill>
                  <a:latin typeface="HelvNeue Light for IBM"/>
                  <a:ea typeface="MS PGothic" pitchFamily="34" charset="-128"/>
                  <a:cs typeface="MS PGothic" pitchFamily="34" charset="-128"/>
                </a:defRPr>
              </a:lvl2pPr>
              <a:lvl3pPr marL="535646" indent="-151598" algn="l" defTabSz="457200" rtl="0" eaLnBrk="0" fontAlgn="base" hangingPunct="0">
                <a:spcBef>
                  <a:spcPts val="588"/>
                </a:spcBef>
                <a:spcAft>
                  <a:spcPct val="0"/>
                </a:spcAft>
                <a:buFont typeface="Lucida Grande" pitchFamily="-84" charset="0"/>
                <a:buChar char="-"/>
                <a:defRPr sz="1500" kern="1200">
                  <a:solidFill>
                    <a:schemeClr val="tx1"/>
                  </a:solidFill>
                  <a:latin typeface="HelvNeue Light for IBM"/>
                  <a:ea typeface="MS PGothic" pitchFamily="34" charset="-128"/>
                  <a:cs typeface="MS PGothic" pitchFamily="34" charset="-128"/>
                </a:defRPr>
              </a:lvl3pPr>
              <a:lvl4pPr marL="631658" indent="-151598" algn="l" defTabSz="457200" rtl="0" eaLnBrk="0" fontAlgn="base" hangingPunct="0">
                <a:spcBef>
                  <a:spcPts val="588"/>
                </a:spcBef>
                <a:spcAft>
                  <a:spcPct val="0"/>
                </a:spcAft>
                <a:buFont typeface="Wingdings" pitchFamily="2" charset="2"/>
                <a:buChar char="-"/>
                <a:defRPr sz="1500" kern="1200">
                  <a:solidFill>
                    <a:schemeClr val="tx1"/>
                  </a:solidFill>
                  <a:latin typeface="HelvNeue Light for IBM"/>
                  <a:ea typeface="MS PGothic" pitchFamily="34" charset="-128"/>
                  <a:cs typeface="MS PGothic" pitchFamily="34" charset="-128"/>
                </a:defRPr>
              </a:lvl4pPr>
              <a:lvl5pPr marL="791678" indent="-151598" algn="l" defTabSz="457200" rtl="0" eaLnBrk="0" fontAlgn="base" hangingPunct="0">
                <a:spcBef>
                  <a:spcPts val="588"/>
                </a:spcBef>
                <a:spcAft>
                  <a:spcPct val="0"/>
                </a:spcAft>
                <a:buFont typeface="Arial" pitchFamily="34" charset="0"/>
                <a:buChar char="-"/>
                <a:defRPr sz="1500" kern="1200">
                  <a:solidFill>
                    <a:schemeClr val="tx1"/>
                  </a:solidFill>
                  <a:latin typeface="HelvNeue Light for IBM"/>
                  <a:ea typeface="MS PGothic" pitchFamily="34" charset="-128"/>
                  <a:cs typeface="MS PGothic" pitchFamily="34" charset="-128"/>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defRPr/>
              </a:pPr>
              <a:r>
                <a:rPr lang="en-US" sz="1000" smtClean="0">
                  <a:solidFill>
                    <a:srgbClr val="4B4B4B"/>
                  </a:solidFill>
                  <a:latin typeface="Helvetica" pitchFamily="34" charset="0"/>
                </a:rPr>
                <a:t>Object Storage</a:t>
              </a:r>
              <a:endParaRPr lang="en-US" sz="1000" b="1">
                <a:solidFill>
                  <a:srgbClr val="4B4B4B"/>
                </a:solidFill>
                <a:latin typeface="Helvetica" pitchFamily="34" charset="0"/>
              </a:endParaRPr>
            </a:p>
          </p:txBody>
        </p:sp>
        <p:pic>
          <p:nvPicPr>
            <p:cNvPr id="13" name="Picture 12"/>
            <p:cNvPicPr>
              <a:picLocks noChangeAspect="1"/>
            </p:cNvPicPr>
            <p:nvPr/>
          </p:nvPicPr>
          <p:blipFill>
            <a:blip r:embed="rId6"/>
            <a:stretch>
              <a:fillRect/>
            </a:stretch>
          </p:blipFill>
          <p:spPr>
            <a:xfrm>
              <a:off x="2271185" y="4286472"/>
              <a:ext cx="355255" cy="355255"/>
            </a:xfrm>
            <a:prstGeom prst="rect">
              <a:avLst/>
            </a:prstGeom>
          </p:spPr>
        </p:pic>
        <p:sp>
          <p:nvSpPr>
            <p:cNvPr id="14" name="Text Placeholder 2"/>
            <p:cNvSpPr txBox="1">
              <a:spLocks/>
            </p:cNvSpPr>
            <p:nvPr/>
          </p:nvSpPr>
          <p:spPr bwMode="gray">
            <a:xfrm>
              <a:off x="2310221" y="4601674"/>
              <a:ext cx="394172" cy="307777"/>
            </a:xfrm>
            <a:prstGeom prst="rect">
              <a:avLst/>
            </a:prstGeom>
            <a:noFill/>
            <a:ln w="9525">
              <a:noFill/>
              <a:miter lim="800000"/>
              <a:headEnd/>
              <a:tailEnd/>
            </a:ln>
          </p:spPr>
          <p:txBody>
            <a:bodyPr vert="horz" wrap="square" lIns="0" tIns="0" rIns="91440" bIns="0" numCol="1" anchor="t" anchorCtr="0" compatLnSpc="1">
              <a:prstTxWarp prst="textNoShape">
                <a:avLst/>
              </a:prstTxWarp>
              <a:spAutoFit/>
            </a:bodyPr>
            <a:lstStyle>
              <a:lvl1pPr algn="l" defTabSz="457200" rtl="0" eaLnBrk="0" fontAlgn="base" hangingPunct="0">
                <a:spcBef>
                  <a:spcPct val="20000"/>
                </a:spcBef>
                <a:spcAft>
                  <a:spcPct val="0"/>
                </a:spcAft>
                <a:buFont typeface="Arial" pitchFamily="34" charset="0"/>
                <a:defRPr sz="1400" kern="1200">
                  <a:solidFill>
                    <a:schemeClr val="tx1"/>
                  </a:solidFill>
                  <a:latin typeface="HelvNeue Light for IBM"/>
                  <a:ea typeface="MS PGothic" pitchFamily="34" charset="-128"/>
                  <a:cs typeface="MS PGothic" pitchFamily="34" charset="-128"/>
                </a:defRPr>
              </a:lvl1pPr>
              <a:lvl2pPr marL="407630" indent="-151598" algn="l" defTabSz="457200" rtl="0" eaLnBrk="0" fontAlgn="base" hangingPunct="0">
                <a:spcBef>
                  <a:spcPts val="588"/>
                </a:spcBef>
                <a:spcAft>
                  <a:spcPct val="0"/>
                </a:spcAft>
                <a:buFont typeface="Arial" pitchFamily="34" charset="0"/>
                <a:buChar char="-"/>
                <a:defRPr sz="1500" kern="1200">
                  <a:solidFill>
                    <a:schemeClr val="tx1"/>
                  </a:solidFill>
                  <a:latin typeface="HelvNeue Light for IBM"/>
                  <a:ea typeface="MS PGothic" pitchFamily="34" charset="-128"/>
                  <a:cs typeface="MS PGothic" pitchFamily="34" charset="-128"/>
                </a:defRPr>
              </a:lvl2pPr>
              <a:lvl3pPr marL="535646" indent="-151598" algn="l" defTabSz="457200" rtl="0" eaLnBrk="0" fontAlgn="base" hangingPunct="0">
                <a:spcBef>
                  <a:spcPts val="588"/>
                </a:spcBef>
                <a:spcAft>
                  <a:spcPct val="0"/>
                </a:spcAft>
                <a:buFont typeface="Lucida Grande" pitchFamily="-84" charset="0"/>
                <a:buChar char="-"/>
                <a:defRPr sz="1500" kern="1200">
                  <a:solidFill>
                    <a:schemeClr val="tx1"/>
                  </a:solidFill>
                  <a:latin typeface="HelvNeue Light for IBM"/>
                  <a:ea typeface="MS PGothic" pitchFamily="34" charset="-128"/>
                  <a:cs typeface="MS PGothic" pitchFamily="34" charset="-128"/>
                </a:defRPr>
              </a:lvl3pPr>
              <a:lvl4pPr marL="631658" indent="-151598" algn="l" defTabSz="457200" rtl="0" eaLnBrk="0" fontAlgn="base" hangingPunct="0">
                <a:spcBef>
                  <a:spcPts val="588"/>
                </a:spcBef>
                <a:spcAft>
                  <a:spcPct val="0"/>
                </a:spcAft>
                <a:buFont typeface="Wingdings" pitchFamily="2" charset="2"/>
                <a:buChar char="-"/>
                <a:defRPr sz="1500" kern="1200">
                  <a:solidFill>
                    <a:schemeClr val="tx1"/>
                  </a:solidFill>
                  <a:latin typeface="HelvNeue Light for IBM"/>
                  <a:ea typeface="MS PGothic" pitchFamily="34" charset="-128"/>
                  <a:cs typeface="MS PGothic" pitchFamily="34" charset="-128"/>
                </a:defRPr>
              </a:lvl4pPr>
              <a:lvl5pPr marL="791678" indent="-151598" algn="l" defTabSz="457200" rtl="0" eaLnBrk="0" fontAlgn="base" hangingPunct="0">
                <a:spcBef>
                  <a:spcPts val="588"/>
                </a:spcBef>
                <a:spcAft>
                  <a:spcPct val="0"/>
                </a:spcAft>
                <a:buFont typeface="Arial" pitchFamily="34" charset="0"/>
                <a:buChar char="-"/>
                <a:defRPr sz="1500" kern="1200">
                  <a:solidFill>
                    <a:schemeClr val="tx1"/>
                  </a:solidFill>
                  <a:latin typeface="HelvNeue Light for IBM"/>
                  <a:ea typeface="MS PGothic" pitchFamily="34" charset="-128"/>
                  <a:cs typeface="MS PGothic" pitchFamily="34" charset="-128"/>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defRPr/>
              </a:pPr>
              <a:r>
                <a:rPr lang="en-US" sz="1000" smtClean="0">
                  <a:solidFill>
                    <a:srgbClr val="4B4B4B"/>
                  </a:solidFill>
                  <a:latin typeface="Helvetica" pitchFamily="34" charset="0"/>
                </a:rPr>
                <a:t>SQL DB</a:t>
              </a:r>
              <a:endParaRPr lang="en-US" sz="1000" b="1">
                <a:solidFill>
                  <a:srgbClr val="4B4B4B"/>
                </a:solidFill>
                <a:latin typeface="Helvetica" pitchFamily="34" charset="0"/>
              </a:endParaRPr>
            </a:p>
          </p:txBody>
        </p:sp>
        <p:sp>
          <p:nvSpPr>
            <p:cNvPr id="16" name="Freeform 20"/>
            <p:cNvSpPr>
              <a:spLocks/>
            </p:cNvSpPr>
            <p:nvPr>
              <p:custDataLst>
                <p:tags r:id="rId1"/>
              </p:custDataLst>
            </p:nvPr>
          </p:nvSpPr>
          <p:spPr bwMode="gray">
            <a:xfrm rot="5400000" flipH="1" flipV="1">
              <a:off x="6169697" y="99893"/>
              <a:ext cx="259437" cy="6057506"/>
            </a:xfrm>
            <a:custGeom>
              <a:avLst/>
              <a:gdLst>
                <a:gd name="T0" fmla="*/ 0 w 115"/>
                <a:gd name="T1" fmla="*/ 0 h 1152"/>
                <a:gd name="T2" fmla="*/ 116647 w 115"/>
                <a:gd name="T3" fmla="*/ 0 h 1152"/>
                <a:gd name="T4" fmla="*/ 116647 w 115"/>
                <a:gd name="T5" fmla="*/ 400182 h 1152"/>
                <a:gd name="T6" fmla="*/ 206375 w 115"/>
                <a:gd name="T7" fmla="*/ 436563 h 1152"/>
                <a:gd name="T8" fmla="*/ 116647 w 115"/>
                <a:gd name="T9" fmla="*/ 472943 h 1152"/>
                <a:gd name="T10" fmla="*/ 116647 w 115"/>
                <a:gd name="T11" fmla="*/ 873125 h 1152"/>
                <a:gd name="T12" fmla="*/ 0 w 115"/>
                <a:gd name="T13" fmla="*/ 873125 h 1152"/>
                <a:gd name="T14" fmla="*/ 0 60000 65536"/>
                <a:gd name="T15" fmla="*/ 0 60000 65536"/>
                <a:gd name="T16" fmla="*/ 0 60000 65536"/>
                <a:gd name="T17" fmla="*/ 0 60000 65536"/>
                <a:gd name="T18" fmla="*/ 0 60000 65536"/>
                <a:gd name="T19" fmla="*/ 0 60000 65536"/>
                <a:gd name="T20" fmla="*/ 0 60000 65536"/>
                <a:gd name="T21" fmla="*/ 0 w 115"/>
                <a:gd name="T22" fmla="*/ 0 h 1152"/>
                <a:gd name="T23" fmla="*/ 115 w 115"/>
                <a:gd name="T24" fmla="*/ 1152 h 115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15" h="1152">
                  <a:moveTo>
                    <a:pt x="0" y="0"/>
                  </a:moveTo>
                  <a:lnTo>
                    <a:pt x="65" y="0"/>
                  </a:lnTo>
                  <a:lnTo>
                    <a:pt x="65" y="528"/>
                  </a:lnTo>
                  <a:lnTo>
                    <a:pt x="115" y="576"/>
                  </a:lnTo>
                  <a:lnTo>
                    <a:pt x="65" y="624"/>
                  </a:lnTo>
                  <a:lnTo>
                    <a:pt x="65" y="1152"/>
                  </a:lnTo>
                  <a:lnTo>
                    <a:pt x="0" y="1152"/>
                  </a:lnTo>
                </a:path>
              </a:pathLst>
            </a:custGeom>
            <a:noFill/>
            <a:ln w="9525" cap="flat" cmpd="sng">
              <a:solidFill>
                <a:schemeClr val="bg1">
                  <a:lumMod val="75000"/>
                </a:schemeClr>
              </a:solidFill>
              <a:prstDash val="solid"/>
              <a:round/>
              <a:headEnd/>
              <a:tailEnd/>
            </a:ln>
            <a:extLst>
              <a:ext uri="{909E8E84-426E-40dd-AFC4-6F175D3DCCD1}">
                <a14:hiddenFill xmlns:a14="http://schemas.microsoft.com/office/drawing/2010/main" xmlns="">
                  <a:solidFill>
                    <a:srgbClr val="FFFFFF"/>
                  </a:solidFill>
                </a14:hiddenFill>
              </a:ext>
            </a:extLst>
          </p:spPr>
          <p:txBody>
            <a:bodyPr wrap="none" lIns="90000" tIns="46800" rIns="90000" bIns="46800" anchor="ctr"/>
            <a:lstStyle/>
            <a:p>
              <a:endParaRPr lang="en-US"/>
            </a:p>
          </p:txBody>
        </p:sp>
        <p:sp>
          <p:nvSpPr>
            <p:cNvPr id="17" name="Text Placeholder 2"/>
            <p:cNvSpPr txBox="1">
              <a:spLocks/>
            </p:cNvSpPr>
            <p:nvPr/>
          </p:nvSpPr>
          <p:spPr bwMode="gray">
            <a:xfrm>
              <a:off x="2192277" y="5046444"/>
              <a:ext cx="1264566" cy="215444"/>
            </a:xfrm>
            <a:prstGeom prst="rect">
              <a:avLst/>
            </a:prstGeom>
            <a:noFill/>
            <a:ln w="9525">
              <a:noFill/>
              <a:miter lim="800000"/>
              <a:headEnd/>
              <a:tailEnd/>
            </a:ln>
          </p:spPr>
          <p:txBody>
            <a:bodyPr vert="horz" wrap="square" lIns="0" tIns="0" rIns="91440" bIns="0" numCol="1" anchor="t" anchorCtr="0" compatLnSpc="1">
              <a:prstTxWarp prst="textNoShape">
                <a:avLst/>
              </a:prstTxWarp>
              <a:spAutoFit/>
            </a:bodyPr>
            <a:lstStyle>
              <a:lvl1pPr algn="l" defTabSz="457200" rtl="0" eaLnBrk="0" fontAlgn="base" hangingPunct="0">
                <a:spcBef>
                  <a:spcPct val="20000"/>
                </a:spcBef>
                <a:spcAft>
                  <a:spcPct val="0"/>
                </a:spcAft>
                <a:buFont typeface="Arial" pitchFamily="34" charset="0"/>
                <a:defRPr sz="1400" kern="1200">
                  <a:solidFill>
                    <a:schemeClr val="tx1"/>
                  </a:solidFill>
                  <a:latin typeface="HelvNeue Light for IBM"/>
                  <a:ea typeface="MS PGothic" pitchFamily="34" charset="-128"/>
                  <a:cs typeface="MS PGothic" pitchFamily="34" charset="-128"/>
                </a:defRPr>
              </a:lvl1pPr>
              <a:lvl2pPr marL="407630" indent="-151598" algn="l" defTabSz="457200" rtl="0" eaLnBrk="0" fontAlgn="base" hangingPunct="0">
                <a:spcBef>
                  <a:spcPts val="588"/>
                </a:spcBef>
                <a:spcAft>
                  <a:spcPct val="0"/>
                </a:spcAft>
                <a:buFont typeface="Arial" pitchFamily="34" charset="0"/>
                <a:buChar char="-"/>
                <a:defRPr sz="1500" kern="1200">
                  <a:solidFill>
                    <a:schemeClr val="tx1"/>
                  </a:solidFill>
                  <a:latin typeface="HelvNeue Light for IBM"/>
                  <a:ea typeface="MS PGothic" pitchFamily="34" charset="-128"/>
                  <a:cs typeface="MS PGothic" pitchFamily="34" charset="-128"/>
                </a:defRPr>
              </a:lvl2pPr>
              <a:lvl3pPr marL="535646" indent="-151598" algn="l" defTabSz="457200" rtl="0" eaLnBrk="0" fontAlgn="base" hangingPunct="0">
                <a:spcBef>
                  <a:spcPts val="588"/>
                </a:spcBef>
                <a:spcAft>
                  <a:spcPct val="0"/>
                </a:spcAft>
                <a:buFont typeface="Lucida Grande" pitchFamily="-84" charset="0"/>
                <a:buChar char="-"/>
                <a:defRPr sz="1500" kern="1200">
                  <a:solidFill>
                    <a:schemeClr val="tx1"/>
                  </a:solidFill>
                  <a:latin typeface="HelvNeue Light for IBM"/>
                  <a:ea typeface="MS PGothic" pitchFamily="34" charset="-128"/>
                  <a:cs typeface="MS PGothic" pitchFamily="34" charset="-128"/>
                </a:defRPr>
              </a:lvl3pPr>
              <a:lvl4pPr marL="631658" indent="-151598" algn="l" defTabSz="457200" rtl="0" eaLnBrk="0" fontAlgn="base" hangingPunct="0">
                <a:spcBef>
                  <a:spcPts val="588"/>
                </a:spcBef>
                <a:spcAft>
                  <a:spcPct val="0"/>
                </a:spcAft>
                <a:buFont typeface="Wingdings" pitchFamily="2" charset="2"/>
                <a:buChar char="-"/>
                <a:defRPr sz="1500" kern="1200">
                  <a:solidFill>
                    <a:schemeClr val="tx1"/>
                  </a:solidFill>
                  <a:latin typeface="HelvNeue Light for IBM"/>
                  <a:ea typeface="MS PGothic" pitchFamily="34" charset="-128"/>
                  <a:cs typeface="MS PGothic" pitchFamily="34" charset="-128"/>
                </a:defRPr>
              </a:lvl4pPr>
              <a:lvl5pPr marL="791678" indent="-151598" algn="l" defTabSz="457200" rtl="0" eaLnBrk="0" fontAlgn="base" hangingPunct="0">
                <a:spcBef>
                  <a:spcPts val="588"/>
                </a:spcBef>
                <a:spcAft>
                  <a:spcPct val="0"/>
                </a:spcAft>
                <a:buFont typeface="Arial" pitchFamily="34" charset="0"/>
                <a:buChar char="-"/>
                <a:defRPr sz="1500" kern="1200">
                  <a:solidFill>
                    <a:schemeClr val="tx1"/>
                  </a:solidFill>
                  <a:latin typeface="HelvNeue Light for IBM"/>
                  <a:ea typeface="MS PGothic" pitchFamily="34" charset="-128"/>
                  <a:cs typeface="MS PGothic" pitchFamily="34" charset="-128"/>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defRPr/>
              </a:pPr>
              <a:r>
                <a:rPr lang="en-US" b="1" smtClean="0">
                  <a:solidFill>
                    <a:schemeClr val="bg1">
                      <a:lumMod val="75000"/>
                    </a:schemeClr>
                  </a:solidFill>
                  <a:latin typeface="Helvetica" pitchFamily="34" charset="0"/>
                </a:rPr>
                <a:t>IBM CLOUD</a:t>
              </a:r>
              <a:endParaRPr lang="en-US" b="1">
                <a:solidFill>
                  <a:schemeClr val="bg1">
                    <a:lumMod val="75000"/>
                  </a:schemeClr>
                </a:solidFill>
                <a:latin typeface="Helvetica" pitchFamily="34" charset="0"/>
              </a:endParaRPr>
            </a:p>
          </p:txBody>
        </p:sp>
        <p:pic>
          <p:nvPicPr>
            <p:cNvPr id="18" name="Picture 17"/>
            <p:cNvPicPr>
              <a:picLocks noChangeAspect="1"/>
            </p:cNvPicPr>
            <p:nvPr/>
          </p:nvPicPr>
          <p:blipFill>
            <a:blip r:embed="rId7"/>
            <a:stretch>
              <a:fillRect/>
            </a:stretch>
          </p:blipFill>
          <p:spPr>
            <a:xfrm>
              <a:off x="4076031" y="3519746"/>
              <a:ext cx="1305927" cy="327300"/>
            </a:xfrm>
            <a:prstGeom prst="rect">
              <a:avLst/>
            </a:prstGeom>
          </p:spPr>
        </p:pic>
        <p:pic>
          <p:nvPicPr>
            <p:cNvPr id="19" name="Picture 5"/>
            <p:cNvPicPr>
              <a:picLocks noChangeAspect="1" noChangeArrowheads="1"/>
            </p:cNvPicPr>
            <p:nvPr/>
          </p:nvPicPr>
          <p:blipFill>
            <a:blip r:embed="rId8" cstate="print">
              <a:extLst>
                <a:ext uri="{28A0092B-C50C-407E-A947-70E740481C1C}">
                  <a14:useLocalDpi xmlns:a14="http://schemas.microsoft.com/office/drawing/2010/main"/>
                </a:ext>
              </a:extLst>
            </a:blip>
            <a:srcRect/>
            <a:stretch>
              <a:fillRect/>
            </a:stretch>
          </p:blipFill>
          <p:spPr bwMode="gray">
            <a:xfrm>
              <a:off x="3992971" y="4062100"/>
              <a:ext cx="1000870" cy="28280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20" name="Picture 19"/>
            <p:cNvPicPr>
              <a:picLocks noChangeAspect="1"/>
            </p:cNvPicPr>
            <p:nvPr/>
          </p:nvPicPr>
          <p:blipFill>
            <a:blip r:embed="rId9"/>
            <a:stretch>
              <a:fillRect/>
            </a:stretch>
          </p:blipFill>
          <p:spPr>
            <a:xfrm>
              <a:off x="3992971" y="4340306"/>
              <a:ext cx="1129738" cy="288053"/>
            </a:xfrm>
            <a:prstGeom prst="rect">
              <a:avLst/>
            </a:prstGeom>
          </p:spPr>
        </p:pic>
        <p:sp>
          <p:nvSpPr>
            <p:cNvPr id="21" name="Text Placeholder 2"/>
            <p:cNvSpPr txBox="1">
              <a:spLocks/>
            </p:cNvSpPr>
            <p:nvPr/>
          </p:nvSpPr>
          <p:spPr bwMode="gray">
            <a:xfrm>
              <a:off x="4342220" y="5046444"/>
              <a:ext cx="1420737" cy="215444"/>
            </a:xfrm>
            <a:prstGeom prst="rect">
              <a:avLst/>
            </a:prstGeom>
            <a:noFill/>
            <a:ln w="9525">
              <a:noFill/>
              <a:miter lim="800000"/>
              <a:headEnd/>
              <a:tailEnd/>
            </a:ln>
          </p:spPr>
          <p:txBody>
            <a:bodyPr vert="horz" wrap="square" lIns="0" tIns="0" rIns="91440" bIns="0" numCol="1" anchor="t" anchorCtr="0" compatLnSpc="1">
              <a:prstTxWarp prst="textNoShape">
                <a:avLst/>
              </a:prstTxWarp>
              <a:spAutoFit/>
            </a:bodyPr>
            <a:lstStyle>
              <a:lvl1pPr algn="l" defTabSz="457200" rtl="0" eaLnBrk="0" fontAlgn="base" hangingPunct="0">
                <a:spcBef>
                  <a:spcPct val="20000"/>
                </a:spcBef>
                <a:spcAft>
                  <a:spcPct val="0"/>
                </a:spcAft>
                <a:buFont typeface="Arial" pitchFamily="34" charset="0"/>
                <a:defRPr sz="1400" kern="1200">
                  <a:solidFill>
                    <a:schemeClr val="tx1"/>
                  </a:solidFill>
                  <a:latin typeface="HelvNeue Light for IBM"/>
                  <a:ea typeface="MS PGothic" pitchFamily="34" charset="-128"/>
                  <a:cs typeface="MS PGothic" pitchFamily="34" charset="-128"/>
                </a:defRPr>
              </a:lvl1pPr>
              <a:lvl2pPr marL="407630" indent="-151598" algn="l" defTabSz="457200" rtl="0" eaLnBrk="0" fontAlgn="base" hangingPunct="0">
                <a:spcBef>
                  <a:spcPts val="588"/>
                </a:spcBef>
                <a:spcAft>
                  <a:spcPct val="0"/>
                </a:spcAft>
                <a:buFont typeface="Arial" pitchFamily="34" charset="0"/>
                <a:buChar char="-"/>
                <a:defRPr sz="1500" kern="1200">
                  <a:solidFill>
                    <a:schemeClr val="tx1"/>
                  </a:solidFill>
                  <a:latin typeface="HelvNeue Light for IBM"/>
                  <a:ea typeface="MS PGothic" pitchFamily="34" charset="-128"/>
                  <a:cs typeface="MS PGothic" pitchFamily="34" charset="-128"/>
                </a:defRPr>
              </a:lvl2pPr>
              <a:lvl3pPr marL="535646" indent="-151598" algn="l" defTabSz="457200" rtl="0" eaLnBrk="0" fontAlgn="base" hangingPunct="0">
                <a:spcBef>
                  <a:spcPts val="588"/>
                </a:spcBef>
                <a:spcAft>
                  <a:spcPct val="0"/>
                </a:spcAft>
                <a:buFont typeface="Lucida Grande" pitchFamily="-84" charset="0"/>
                <a:buChar char="-"/>
                <a:defRPr sz="1500" kern="1200">
                  <a:solidFill>
                    <a:schemeClr val="tx1"/>
                  </a:solidFill>
                  <a:latin typeface="HelvNeue Light for IBM"/>
                  <a:ea typeface="MS PGothic" pitchFamily="34" charset="-128"/>
                  <a:cs typeface="MS PGothic" pitchFamily="34" charset="-128"/>
                </a:defRPr>
              </a:lvl3pPr>
              <a:lvl4pPr marL="631658" indent="-151598" algn="l" defTabSz="457200" rtl="0" eaLnBrk="0" fontAlgn="base" hangingPunct="0">
                <a:spcBef>
                  <a:spcPts val="588"/>
                </a:spcBef>
                <a:spcAft>
                  <a:spcPct val="0"/>
                </a:spcAft>
                <a:buFont typeface="Wingdings" pitchFamily="2" charset="2"/>
                <a:buChar char="-"/>
                <a:defRPr sz="1500" kern="1200">
                  <a:solidFill>
                    <a:schemeClr val="tx1"/>
                  </a:solidFill>
                  <a:latin typeface="HelvNeue Light for IBM"/>
                  <a:ea typeface="MS PGothic" pitchFamily="34" charset="-128"/>
                  <a:cs typeface="MS PGothic" pitchFamily="34" charset="-128"/>
                </a:defRPr>
              </a:lvl4pPr>
              <a:lvl5pPr marL="791678" indent="-151598" algn="l" defTabSz="457200" rtl="0" eaLnBrk="0" fontAlgn="base" hangingPunct="0">
                <a:spcBef>
                  <a:spcPts val="588"/>
                </a:spcBef>
                <a:spcAft>
                  <a:spcPct val="0"/>
                </a:spcAft>
                <a:buFont typeface="Arial" pitchFamily="34" charset="0"/>
                <a:buChar char="-"/>
                <a:defRPr sz="1500" kern="1200">
                  <a:solidFill>
                    <a:schemeClr val="tx1"/>
                  </a:solidFill>
                  <a:latin typeface="HelvNeue Light for IBM"/>
                  <a:ea typeface="MS PGothic" pitchFamily="34" charset="-128"/>
                  <a:cs typeface="MS PGothic" pitchFamily="34" charset="-128"/>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defRPr/>
              </a:pPr>
              <a:r>
                <a:rPr lang="en-US" b="1" smtClean="0">
                  <a:solidFill>
                    <a:schemeClr val="bg1">
                      <a:lumMod val="75000"/>
                    </a:schemeClr>
                  </a:solidFill>
                  <a:latin typeface="Helvetica" pitchFamily="34" charset="0"/>
                </a:rPr>
                <a:t>OTHER CLOUD</a:t>
              </a:r>
              <a:endParaRPr lang="en-US" b="1">
                <a:solidFill>
                  <a:schemeClr val="bg1">
                    <a:lumMod val="75000"/>
                  </a:schemeClr>
                </a:solidFill>
                <a:latin typeface="Helvetica" pitchFamily="34" charset="0"/>
              </a:endParaRPr>
            </a:p>
          </p:txBody>
        </p:sp>
        <p:sp>
          <p:nvSpPr>
            <p:cNvPr id="22" name="Text Placeholder 2"/>
            <p:cNvSpPr txBox="1">
              <a:spLocks/>
            </p:cNvSpPr>
            <p:nvPr/>
          </p:nvSpPr>
          <p:spPr bwMode="gray">
            <a:xfrm>
              <a:off x="6308048" y="5046444"/>
              <a:ext cx="1420737" cy="215444"/>
            </a:xfrm>
            <a:prstGeom prst="rect">
              <a:avLst/>
            </a:prstGeom>
            <a:noFill/>
            <a:ln w="9525">
              <a:noFill/>
              <a:miter lim="800000"/>
              <a:headEnd/>
              <a:tailEnd/>
            </a:ln>
          </p:spPr>
          <p:txBody>
            <a:bodyPr vert="horz" wrap="square" lIns="0" tIns="0" rIns="91440" bIns="0" numCol="1" anchor="t" anchorCtr="0" compatLnSpc="1">
              <a:prstTxWarp prst="textNoShape">
                <a:avLst/>
              </a:prstTxWarp>
              <a:spAutoFit/>
            </a:bodyPr>
            <a:lstStyle>
              <a:lvl1pPr algn="l" defTabSz="457200" rtl="0" eaLnBrk="0" fontAlgn="base" hangingPunct="0">
                <a:spcBef>
                  <a:spcPct val="20000"/>
                </a:spcBef>
                <a:spcAft>
                  <a:spcPct val="0"/>
                </a:spcAft>
                <a:buFont typeface="Arial" pitchFamily="34" charset="0"/>
                <a:defRPr sz="1400" kern="1200">
                  <a:solidFill>
                    <a:schemeClr val="tx1"/>
                  </a:solidFill>
                  <a:latin typeface="HelvNeue Light for IBM"/>
                  <a:ea typeface="MS PGothic" pitchFamily="34" charset="-128"/>
                  <a:cs typeface="MS PGothic" pitchFamily="34" charset="-128"/>
                </a:defRPr>
              </a:lvl1pPr>
              <a:lvl2pPr marL="407630" indent="-151598" algn="l" defTabSz="457200" rtl="0" eaLnBrk="0" fontAlgn="base" hangingPunct="0">
                <a:spcBef>
                  <a:spcPts val="588"/>
                </a:spcBef>
                <a:spcAft>
                  <a:spcPct val="0"/>
                </a:spcAft>
                <a:buFont typeface="Arial" pitchFamily="34" charset="0"/>
                <a:buChar char="-"/>
                <a:defRPr sz="1500" kern="1200">
                  <a:solidFill>
                    <a:schemeClr val="tx1"/>
                  </a:solidFill>
                  <a:latin typeface="HelvNeue Light for IBM"/>
                  <a:ea typeface="MS PGothic" pitchFamily="34" charset="-128"/>
                  <a:cs typeface="MS PGothic" pitchFamily="34" charset="-128"/>
                </a:defRPr>
              </a:lvl2pPr>
              <a:lvl3pPr marL="535646" indent="-151598" algn="l" defTabSz="457200" rtl="0" eaLnBrk="0" fontAlgn="base" hangingPunct="0">
                <a:spcBef>
                  <a:spcPts val="588"/>
                </a:spcBef>
                <a:spcAft>
                  <a:spcPct val="0"/>
                </a:spcAft>
                <a:buFont typeface="Lucida Grande" pitchFamily="-84" charset="0"/>
                <a:buChar char="-"/>
                <a:defRPr sz="1500" kern="1200">
                  <a:solidFill>
                    <a:schemeClr val="tx1"/>
                  </a:solidFill>
                  <a:latin typeface="HelvNeue Light for IBM"/>
                  <a:ea typeface="MS PGothic" pitchFamily="34" charset="-128"/>
                  <a:cs typeface="MS PGothic" pitchFamily="34" charset="-128"/>
                </a:defRPr>
              </a:lvl3pPr>
              <a:lvl4pPr marL="631658" indent="-151598" algn="l" defTabSz="457200" rtl="0" eaLnBrk="0" fontAlgn="base" hangingPunct="0">
                <a:spcBef>
                  <a:spcPts val="588"/>
                </a:spcBef>
                <a:spcAft>
                  <a:spcPct val="0"/>
                </a:spcAft>
                <a:buFont typeface="Wingdings" pitchFamily="2" charset="2"/>
                <a:buChar char="-"/>
                <a:defRPr sz="1500" kern="1200">
                  <a:solidFill>
                    <a:schemeClr val="tx1"/>
                  </a:solidFill>
                  <a:latin typeface="HelvNeue Light for IBM"/>
                  <a:ea typeface="MS PGothic" pitchFamily="34" charset="-128"/>
                  <a:cs typeface="MS PGothic" pitchFamily="34" charset="-128"/>
                </a:defRPr>
              </a:lvl4pPr>
              <a:lvl5pPr marL="791678" indent="-151598" algn="l" defTabSz="457200" rtl="0" eaLnBrk="0" fontAlgn="base" hangingPunct="0">
                <a:spcBef>
                  <a:spcPts val="588"/>
                </a:spcBef>
                <a:spcAft>
                  <a:spcPct val="0"/>
                </a:spcAft>
                <a:buFont typeface="Arial" pitchFamily="34" charset="0"/>
                <a:buChar char="-"/>
                <a:defRPr sz="1500" kern="1200">
                  <a:solidFill>
                    <a:schemeClr val="tx1"/>
                  </a:solidFill>
                  <a:latin typeface="HelvNeue Light for IBM"/>
                  <a:ea typeface="MS PGothic" pitchFamily="34" charset="-128"/>
                  <a:cs typeface="MS PGothic" pitchFamily="34" charset="-128"/>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defRPr/>
              </a:pPr>
              <a:r>
                <a:rPr lang="en-US" b="1" smtClean="0">
                  <a:solidFill>
                    <a:schemeClr val="bg1">
                      <a:lumMod val="75000"/>
                    </a:schemeClr>
                  </a:solidFill>
                  <a:latin typeface="Helvetica" pitchFamily="34" charset="0"/>
                </a:rPr>
                <a:t>CLOUD APPS</a:t>
              </a:r>
              <a:endParaRPr lang="en-US" b="1">
                <a:solidFill>
                  <a:schemeClr val="bg1">
                    <a:lumMod val="75000"/>
                  </a:schemeClr>
                </a:solidFill>
                <a:latin typeface="Helvetica" pitchFamily="34" charset="0"/>
              </a:endParaRPr>
            </a:p>
          </p:txBody>
        </p:sp>
        <p:sp>
          <p:nvSpPr>
            <p:cNvPr id="23" name="Text Placeholder 2"/>
            <p:cNvSpPr txBox="1">
              <a:spLocks/>
            </p:cNvSpPr>
            <p:nvPr/>
          </p:nvSpPr>
          <p:spPr bwMode="gray">
            <a:xfrm>
              <a:off x="7746287" y="5046444"/>
              <a:ext cx="1420737" cy="215444"/>
            </a:xfrm>
            <a:prstGeom prst="rect">
              <a:avLst/>
            </a:prstGeom>
            <a:noFill/>
            <a:ln w="9525">
              <a:noFill/>
              <a:miter lim="800000"/>
              <a:headEnd/>
              <a:tailEnd/>
            </a:ln>
          </p:spPr>
          <p:txBody>
            <a:bodyPr vert="horz" wrap="square" lIns="0" tIns="0" rIns="91440" bIns="0" numCol="1" anchor="t" anchorCtr="0" compatLnSpc="1">
              <a:prstTxWarp prst="textNoShape">
                <a:avLst/>
              </a:prstTxWarp>
              <a:spAutoFit/>
            </a:bodyPr>
            <a:lstStyle>
              <a:lvl1pPr algn="l" defTabSz="457200" rtl="0" eaLnBrk="0" fontAlgn="base" hangingPunct="0">
                <a:spcBef>
                  <a:spcPct val="20000"/>
                </a:spcBef>
                <a:spcAft>
                  <a:spcPct val="0"/>
                </a:spcAft>
                <a:buFont typeface="Arial" pitchFamily="34" charset="0"/>
                <a:defRPr sz="1400" kern="1200">
                  <a:solidFill>
                    <a:schemeClr val="tx1"/>
                  </a:solidFill>
                  <a:latin typeface="HelvNeue Light for IBM"/>
                  <a:ea typeface="MS PGothic" pitchFamily="34" charset="-128"/>
                  <a:cs typeface="MS PGothic" pitchFamily="34" charset="-128"/>
                </a:defRPr>
              </a:lvl1pPr>
              <a:lvl2pPr marL="407630" indent="-151598" algn="l" defTabSz="457200" rtl="0" eaLnBrk="0" fontAlgn="base" hangingPunct="0">
                <a:spcBef>
                  <a:spcPts val="588"/>
                </a:spcBef>
                <a:spcAft>
                  <a:spcPct val="0"/>
                </a:spcAft>
                <a:buFont typeface="Arial" pitchFamily="34" charset="0"/>
                <a:buChar char="-"/>
                <a:defRPr sz="1500" kern="1200">
                  <a:solidFill>
                    <a:schemeClr val="tx1"/>
                  </a:solidFill>
                  <a:latin typeface="HelvNeue Light for IBM"/>
                  <a:ea typeface="MS PGothic" pitchFamily="34" charset="-128"/>
                  <a:cs typeface="MS PGothic" pitchFamily="34" charset="-128"/>
                </a:defRPr>
              </a:lvl2pPr>
              <a:lvl3pPr marL="535646" indent="-151598" algn="l" defTabSz="457200" rtl="0" eaLnBrk="0" fontAlgn="base" hangingPunct="0">
                <a:spcBef>
                  <a:spcPts val="588"/>
                </a:spcBef>
                <a:spcAft>
                  <a:spcPct val="0"/>
                </a:spcAft>
                <a:buFont typeface="Lucida Grande" pitchFamily="-84" charset="0"/>
                <a:buChar char="-"/>
                <a:defRPr sz="1500" kern="1200">
                  <a:solidFill>
                    <a:schemeClr val="tx1"/>
                  </a:solidFill>
                  <a:latin typeface="HelvNeue Light for IBM"/>
                  <a:ea typeface="MS PGothic" pitchFamily="34" charset="-128"/>
                  <a:cs typeface="MS PGothic" pitchFamily="34" charset="-128"/>
                </a:defRPr>
              </a:lvl3pPr>
              <a:lvl4pPr marL="631658" indent="-151598" algn="l" defTabSz="457200" rtl="0" eaLnBrk="0" fontAlgn="base" hangingPunct="0">
                <a:spcBef>
                  <a:spcPts val="588"/>
                </a:spcBef>
                <a:spcAft>
                  <a:spcPct val="0"/>
                </a:spcAft>
                <a:buFont typeface="Wingdings" pitchFamily="2" charset="2"/>
                <a:buChar char="-"/>
                <a:defRPr sz="1500" kern="1200">
                  <a:solidFill>
                    <a:schemeClr val="tx1"/>
                  </a:solidFill>
                  <a:latin typeface="HelvNeue Light for IBM"/>
                  <a:ea typeface="MS PGothic" pitchFamily="34" charset="-128"/>
                  <a:cs typeface="MS PGothic" pitchFamily="34" charset="-128"/>
                </a:defRPr>
              </a:lvl4pPr>
              <a:lvl5pPr marL="791678" indent="-151598" algn="l" defTabSz="457200" rtl="0" eaLnBrk="0" fontAlgn="base" hangingPunct="0">
                <a:spcBef>
                  <a:spcPts val="588"/>
                </a:spcBef>
                <a:spcAft>
                  <a:spcPct val="0"/>
                </a:spcAft>
                <a:buFont typeface="Arial" pitchFamily="34" charset="0"/>
                <a:buChar char="-"/>
                <a:defRPr sz="1500" kern="1200">
                  <a:solidFill>
                    <a:schemeClr val="tx1"/>
                  </a:solidFill>
                  <a:latin typeface="HelvNeue Light for IBM"/>
                  <a:ea typeface="MS PGothic" pitchFamily="34" charset="-128"/>
                  <a:cs typeface="MS PGothic" pitchFamily="34" charset="-128"/>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defRPr/>
              </a:pPr>
              <a:r>
                <a:rPr lang="en-US" b="1" smtClean="0">
                  <a:solidFill>
                    <a:schemeClr val="bg1">
                      <a:lumMod val="75000"/>
                    </a:schemeClr>
                  </a:solidFill>
                  <a:latin typeface="Helvetica" pitchFamily="34" charset="0"/>
                </a:rPr>
                <a:t>ON-PREMISE</a:t>
              </a:r>
              <a:endParaRPr lang="en-US" b="1">
                <a:solidFill>
                  <a:schemeClr val="bg1">
                    <a:lumMod val="75000"/>
                  </a:schemeClr>
                </a:solidFill>
                <a:latin typeface="Helvetica" pitchFamily="34" charset="0"/>
              </a:endParaRPr>
            </a:p>
          </p:txBody>
        </p:sp>
        <p:pic>
          <p:nvPicPr>
            <p:cNvPr id="24" name="Picture 23"/>
            <p:cNvPicPr>
              <a:picLocks noChangeAspect="1"/>
            </p:cNvPicPr>
            <p:nvPr/>
          </p:nvPicPr>
          <p:blipFill>
            <a:blip r:embed="rId10"/>
            <a:stretch>
              <a:fillRect/>
            </a:stretch>
          </p:blipFill>
          <p:spPr>
            <a:xfrm>
              <a:off x="6578349" y="3394001"/>
              <a:ext cx="866180" cy="553393"/>
            </a:xfrm>
            <a:prstGeom prst="rect">
              <a:avLst/>
            </a:prstGeom>
          </p:spPr>
        </p:pic>
        <p:pic>
          <p:nvPicPr>
            <p:cNvPr id="25" name="Picture 24"/>
            <p:cNvPicPr>
              <a:picLocks noChangeAspect="1"/>
            </p:cNvPicPr>
            <p:nvPr/>
          </p:nvPicPr>
          <p:blipFill>
            <a:blip r:embed="rId11"/>
            <a:stretch>
              <a:fillRect/>
            </a:stretch>
          </p:blipFill>
          <p:spPr>
            <a:xfrm>
              <a:off x="7920912" y="3514492"/>
              <a:ext cx="864566" cy="122578"/>
            </a:xfrm>
            <a:prstGeom prst="rect">
              <a:avLst/>
            </a:prstGeom>
          </p:spPr>
        </p:pic>
        <p:pic>
          <p:nvPicPr>
            <p:cNvPr id="26" name="Picture 25"/>
            <p:cNvPicPr>
              <a:picLocks noChangeAspect="1"/>
            </p:cNvPicPr>
            <p:nvPr/>
          </p:nvPicPr>
          <p:blipFill>
            <a:blip r:embed="rId12"/>
            <a:stretch>
              <a:fillRect/>
            </a:stretch>
          </p:blipFill>
          <p:spPr>
            <a:xfrm>
              <a:off x="7809433" y="3805258"/>
              <a:ext cx="514994" cy="256842"/>
            </a:xfrm>
            <a:prstGeom prst="rect">
              <a:avLst/>
            </a:prstGeom>
          </p:spPr>
        </p:pic>
        <p:pic>
          <p:nvPicPr>
            <p:cNvPr id="27" name="Picture 26"/>
            <p:cNvPicPr>
              <a:picLocks noChangeAspect="1"/>
            </p:cNvPicPr>
            <p:nvPr/>
          </p:nvPicPr>
          <p:blipFill>
            <a:blip r:embed="rId13"/>
            <a:stretch>
              <a:fillRect/>
            </a:stretch>
          </p:blipFill>
          <p:spPr>
            <a:xfrm>
              <a:off x="7920195" y="4211846"/>
              <a:ext cx="1010533" cy="262739"/>
            </a:xfrm>
            <a:prstGeom prst="rect">
              <a:avLst/>
            </a:prstGeom>
          </p:spPr>
        </p:pic>
        <p:pic>
          <p:nvPicPr>
            <p:cNvPr id="28" name="Picture 27"/>
            <p:cNvPicPr>
              <a:picLocks noChangeAspect="1"/>
            </p:cNvPicPr>
            <p:nvPr/>
          </p:nvPicPr>
          <p:blipFill rotWithShape="1">
            <a:blip r:embed="rId14"/>
            <a:srcRect t="10319" b="10545"/>
            <a:stretch/>
          </p:blipFill>
          <p:spPr>
            <a:xfrm>
              <a:off x="6403298" y="4089036"/>
              <a:ext cx="1269898" cy="301485"/>
            </a:xfrm>
            <a:prstGeom prst="rect">
              <a:avLst/>
            </a:prstGeom>
          </p:spPr>
        </p:pic>
        <p:pic>
          <p:nvPicPr>
            <p:cNvPr id="29" name="Picture 28"/>
            <p:cNvPicPr>
              <a:picLocks noChangeAspect="1"/>
            </p:cNvPicPr>
            <p:nvPr/>
          </p:nvPicPr>
          <p:blipFill>
            <a:blip r:embed="rId15"/>
            <a:stretch>
              <a:fillRect/>
            </a:stretch>
          </p:blipFill>
          <p:spPr>
            <a:xfrm>
              <a:off x="5131806" y="3840777"/>
              <a:ext cx="976162" cy="300658"/>
            </a:xfrm>
            <a:prstGeom prst="rect">
              <a:avLst/>
            </a:prstGeom>
          </p:spPr>
        </p:pic>
        <p:pic>
          <p:nvPicPr>
            <p:cNvPr id="30" name="Picture 29"/>
            <p:cNvPicPr>
              <a:picLocks noChangeAspect="1"/>
            </p:cNvPicPr>
            <p:nvPr/>
          </p:nvPicPr>
          <p:blipFill>
            <a:blip r:embed="rId16"/>
            <a:stretch>
              <a:fillRect/>
            </a:stretch>
          </p:blipFill>
          <p:spPr>
            <a:xfrm>
              <a:off x="5122709" y="4566551"/>
              <a:ext cx="1031465" cy="342900"/>
            </a:xfrm>
            <a:prstGeom prst="rect">
              <a:avLst/>
            </a:prstGeom>
          </p:spPr>
        </p:pic>
        <p:pic>
          <p:nvPicPr>
            <p:cNvPr id="31" name="Picture 30"/>
            <p:cNvPicPr>
              <a:picLocks noChangeAspect="1"/>
            </p:cNvPicPr>
            <p:nvPr/>
          </p:nvPicPr>
          <p:blipFill>
            <a:blip r:embed="rId17"/>
            <a:stretch>
              <a:fillRect/>
            </a:stretch>
          </p:blipFill>
          <p:spPr>
            <a:xfrm>
              <a:off x="5061860" y="4195530"/>
              <a:ext cx="1190625" cy="238125"/>
            </a:xfrm>
            <a:prstGeom prst="rect">
              <a:avLst/>
            </a:prstGeom>
          </p:spPr>
        </p:pic>
      </p:grpSp>
    </p:spTree>
    <p:extLst>
      <p:ext uri="{BB962C8B-B14F-4D97-AF65-F5344CB8AC3E}">
        <p14:creationId xmlns:p14="http://schemas.microsoft.com/office/powerpoint/2010/main" val="45441214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524000" y="6379030"/>
            <a:ext cx="9144000" cy="47897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86027" y="2297185"/>
            <a:ext cx="2902294" cy="2339912"/>
          </a:xfrm>
          <a:prstGeom prst="rect">
            <a:avLst/>
          </a:prstGeom>
        </p:spPr>
      </p:pic>
      <p:graphicFrame>
        <p:nvGraphicFramePr>
          <p:cNvPr id="49" name="Object 48" hidden="1"/>
          <p:cNvGraphicFramePr>
            <a:graphicFrameLocks noChangeAspect="1"/>
          </p:cNvGraphicFramePr>
          <p:nvPr>
            <p:custDataLst>
              <p:tags r:id="rId2"/>
            </p:custDataLst>
            <p:extLst/>
          </p:nvPr>
        </p:nvGraphicFramePr>
        <p:xfrm>
          <a:off x="1525589" y="1589"/>
          <a:ext cx="1587" cy="1587"/>
        </p:xfrm>
        <a:graphic>
          <a:graphicData uri="http://schemas.openxmlformats.org/presentationml/2006/ole">
            <mc:AlternateContent xmlns:mc="http://schemas.openxmlformats.org/markup-compatibility/2006">
              <mc:Choice xmlns:v="urn:schemas-microsoft-com:vml" Requires="v">
                <p:oleObj spid="_x0000_s1036" name="think-cell Slide" r:id="rId6" imgW="381" imgH="381" progId="TCLayout.ActiveDocument.1">
                  <p:embed/>
                </p:oleObj>
              </mc:Choice>
              <mc:Fallback>
                <p:oleObj name="think-cell Slide" r:id="rId6" imgW="381" imgH="381" progId="TCLayout.ActiveDocument.1">
                  <p:embed/>
                  <p:pic>
                    <p:nvPicPr>
                      <p:cNvPr id="0" name=""/>
                      <p:cNvPicPr/>
                      <p:nvPr/>
                    </p:nvPicPr>
                    <p:blipFill>
                      <a:blip r:embed="rId7"/>
                      <a:stretch>
                        <a:fillRect/>
                      </a:stretch>
                    </p:blipFill>
                    <p:spPr>
                      <a:xfrm>
                        <a:off x="1525589" y="1589"/>
                        <a:ext cx="1587" cy="1587"/>
                      </a:xfrm>
                      <a:prstGeom prst="rect">
                        <a:avLst/>
                      </a:prstGeom>
                    </p:spPr>
                  </p:pic>
                </p:oleObj>
              </mc:Fallback>
            </mc:AlternateContent>
          </a:graphicData>
        </a:graphic>
      </p:graphicFrame>
      <p:sp>
        <p:nvSpPr>
          <p:cNvPr id="2" name="Title 1"/>
          <p:cNvSpPr>
            <a:spLocks noGrp="1"/>
          </p:cNvSpPr>
          <p:nvPr>
            <p:ph type="title"/>
          </p:nvPr>
        </p:nvSpPr>
        <p:spPr bwMode="gray">
          <a:xfrm>
            <a:off x="525095" y="593726"/>
            <a:ext cx="8545512" cy="493085"/>
          </a:xfrm>
        </p:spPr>
        <p:txBody>
          <a:bodyPr wrap="square">
            <a:spAutoFit/>
          </a:bodyPr>
          <a:lstStyle/>
          <a:p>
            <a:r>
              <a:rPr lang="en-US" dirty="0" smtClean="0">
                <a:sym typeface="Helvetica"/>
              </a:rPr>
              <a:t>What Spark Is Not</a:t>
            </a:r>
            <a:endParaRPr lang="en-US" i="1" dirty="0">
              <a:sym typeface="Helvetica"/>
            </a:endParaRPr>
          </a:p>
        </p:txBody>
      </p:sp>
      <p:sp>
        <p:nvSpPr>
          <p:cNvPr id="68" name="Content Placeholder 2"/>
          <p:cNvSpPr>
            <a:spLocks noGrp="1"/>
          </p:cNvSpPr>
          <p:nvPr>
            <p:ph idx="1"/>
          </p:nvPr>
        </p:nvSpPr>
        <p:spPr>
          <a:xfrm>
            <a:off x="379949" y="1088347"/>
            <a:ext cx="5879654" cy="4844368"/>
          </a:xfrm>
        </p:spPr>
        <p:txBody>
          <a:bodyPr/>
          <a:lstStyle/>
          <a:p>
            <a:pPr marL="454025" indent="-454025">
              <a:lnSpc>
                <a:spcPct val="90000"/>
              </a:lnSpc>
              <a:spcBef>
                <a:spcPts val="1200"/>
              </a:spcBef>
            </a:pPr>
            <a:r>
              <a:rPr lang="en-US" dirty="0"/>
              <a:t>Not</a:t>
            </a:r>
            <a:r>
              <a:rPr lang="en-US" i="1" dirty="0"/>
              <a:t> only</a:t>
            </a:r>
            <a:r>
              <a:rPr lang="en-US" dirty="0"/>
              <a:t> for Hadoop </a:t>
            </a:r>
            <a:r>
              <a:rPr lang="en-US" b="0" dirty="0"/>
              <a:t>– Spark can work with Hadoop (especially HDFS), but Spark is a standalone system</a:t>
            </a:r>
          </a:p>
          <a:p>
            <a:pPr marL="454025" indent="-454025">
              <a:lnSpc>
                <a:spcPct val="90000"/>
              </a:lnSpc>
              <a:spcBef>
                <a:spcPts val="1200"/>
              </a:spcBef>
            </a:pPr>
            <a:endParaRPr lang="en-US" b="0" dirty="0"/>
          </a:p>
          <a:p>
            <a:pPr marL="454025" indent="-454025">
              <a:lnSpc>
                <a:spcPct val="90000"/>
              </a:lnSpc>
              <a:spcBef>
                <a:spcPts val="1200"/>
              </a:spcBef>
            </a:pPr>
            <a:r>
              <a:rPr lang="en-US" dirty="0"/>
              <a:t>Not a data store </a:t>
            </a:r>
            <a:r>
              <a:rPr lang="en-US" b="0" dirty="0"/>
              <a:t>– Spark attaches to other data stores but does not provide its own</a:t>
            </a:r>
          </a:p>
          <a:p>
            <a:pPr marL="454025" indent="-454025">
              <a:lnSpc>
                <a:spcPct val="90000"/>
              </a:lnSpc>
              <a:spcBef>
                <a:spcPts val="1200"/>
              </a:spcBef>
            </a:pPr>
            <a:endParaRPr lang="en-US" b="0" dirty="0"/>
          </a:p>
          <a:p>
            <a:pPr marL="454025" indent="-454025">
              <a:lnSpc>
                <a:spcPct val="90000"/>
              </a:lnSpc>
              <a:spcBef>
                <a:spcPts val="1200"/>
              </a:spcBef>
            </a:pPr>
            <a:r>
              <a:rPr lang="en-US" dirty="0"/>
              <a:t>Not</a:t>
            </a:r>
            <a:r>
              <a:rPr lang="en-US" i="1" dirty="0"/>
              <a:t> only</a:t>
            </a:r>
            <a:r>
              <a:rPr lang="en-US" dirty="0"/>
              <a:t> for machine learning </a:t>
            </a:r>
            <a:r>
              <a:rPr lang="en-US" b="0" dirty="0"/>
              <a:t>– Spark includes machine learning and does it very well, but it can handle much broader tasks equally well</a:t>
            </a:r>
          </a:p>
          <a:p>
            <a:pPr marL="454025" indent="-454025">
              <a:lnSpc>
                <a:spcPct val="90000"/>
              </a:lnSpc>
              <a:spcBef>
                <a:spcPts val="1200"/>
              </a:spcBef>
            </a:pPr>
            <a:endParaRPr lang="en-US" b="0" dirty="0"/>
          </a:p>
          <a:p>
            <a:pPr marL="454025" indent="-454025">
              <a:lnSpc>
                <a:spcPct val="90000"/>
              </a:lnSpc>
              <a:spcBef>
                <a:spcPts val="1200"/>
              </a:spcBef>
            </a:pPr>
            <a:r>
              <a:rPr lang="en-US" dirty="0"/>
              <a:t>Not </a:t>
            </a:r>
            <a:r>
              <a:rPr lang="en-US" dirty="0" smtClean="0"/>
              <a:t>real time </a:t>
            </a:r>
            <a:r>
              <a:rPr lang="en-US" b="0" dirty="0" smtClean="0"/>
              <a:t>– </a:t>
            </a:r>
            <a:r>
              <a:rPr lang="en-US" b="0" dirty="0"/>
              <a:t>Spark Streaming is micro-batching, not true streaming, and cannot handle the real-time complex event processing</a:t>
            </a:r>
          </a:p>
        </p:txBody>
      </p:sp>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42484" y="1976718"/>
            <a:ext cx="3928718" cy="3509682"/>
          </a:xfrm>
          <a:prstGeom prst="rect">
            <a:avLst/>
          </a:prstGeom>
        </p:spPr>
      </p:pic>
    </p:spTree>
    <p:extLst>
      <p:ext uri="{BB962C8B-B14F-4D97-AF65-F5344CB8AC3E}">
        <p14:creationId xmlns:p14="http://schemas.microsoft.com/office/powerpoint/2010/main" val="15680814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Title 2"/>
          <p:cNvSpPr>
            <a:spLocks noGrp="1"/>
          </p:cNvSpPr>
          <p:nvPr>
            <p:ph type="ctrTitle"/>
          </p:nvPr>
        </p:nvSpPr>
        <p:spPr>
          <a:xfrm>
            <a:off x="1751014" y="2343151"/>
            <a:ext cx="8181975" cy="1077913"/>
          </a:xfrm>
        </p:spPr>
        <p:txBody>
          <a:bodyPr/>
          <a:lstStyle/>
          <a:p>
            <a:r>
              <a:rPr lang="en-US" altLang="en-US">
                <a:solidFill>
                  <a:schemeClr val="accent2"/>
                </a:solidFill>
                <a:ea typeface="ＭＳ Ｐゴシック" charset="-128"/>
              </a:rPr>
              <a:t>Apache Spark </a:t>
            </a:r>
            <a:r>
              <a:rPr lang="en-US" altLang="en-US" smtClean="0">
                <a:solidFill>
                  <a:schemeClr val="accent2"/>
                </a:solidFill>
                <a:ea typeface="ＭＳ Ｐゴシック" charset="-128"/>
              </a:rPr>
              <a:t>Programming</a:t>
            </a:r>
            <a:endParaRPr lang="en-US" altLang="en-US">
              <a:solidFill>
                <a:schemeClr val="accent2"/>
              </a:solidFill>
              <a:ea typeface="ＭＳ Ｐゴシック" charset="-128"/>
            </a:endParaRPr>
          </a:p>
        </p:txBody>
      </p:sp>
    </p:spTree>
    <p:extLst>
      <p:ext uri="{BB962C8B-B14F-4D97-AF65-F5344CB8AC3E}">
        <p14:creationId xmlns:p14="http://schemas.microsoft.com/office/powerpoint/2010/main" val="181174189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Title 1"/>
          <p:cNvSpPr>
            <a:spLocks noGrp="1"/>
          </p:cNvSpPr>
          <p:nvPr>
            <p:ph type="title"/>
          </p:nvPr>
        </p:nvSpPr>
        <p:spPr/>
        <p:txBody>
          <a:bodyPr/>
          <a:lstStyle/>
          <a:p>
            <a:r>
              <a:rPr lang="en-US" altLang="en-US">
                <a:ea typeface="ＭＳ Ｐゴシック" charset="-128"/>
              </a:rPr>
              <a:t>Spark Programming </a:t>
            </a:r>
            <a:r>
              <a:rPr lang="en-US" altLang="en-US" smtClean="0">
                <a:ea typeface="ＭＳ Ｐゴシック" charset="-128"/>
              </a:rPr>
              <a:t>Languages</a:t>
            </a:r>
            <a:endParaRPr lang="en-US" altLang="en-US">
              <a:ea typeface="ＭＳ Ｐゴシック" charset="-128"/>
            </a:endParaRPr>
          </a:p>
        </p:txBody>
      </p:sp>
      <p:sp>
        <p:nvSpPr>
          <p:cNvPr id="19458" name="Content Placeholder 2"/>
          <p:cNvSpPr>
            <a:spLocks noGrp="1"/>
          </p:cNvSpPr>
          <p:nvPr>
            <p:ph idx="1"/>
          </p:nvPr>
        </p:nvSpPr>
        <p:spPr/>
        <p:txBody>
          <a:bodyPr/>
          <a:lstStyle/>
          <a:p>
            <a:r>
              <a:rPr lang="en-US" altLang="en-US">
                <a:ea typeface="ＭＳ Ｐゴシック" charset="-128"/>
              </a:rPr>
              <a:t>Scala</a:t>
            </a:r>
          </a:p>
          <a:p>
            <a:pPr lvl="1"/>
            <a:r>
              <a:rPr lang="en-US" altLang="en-US"/>
              <a:t>Functional programming</a:t>
            </a:r>
          </a:p>
          <a:p>
            <a:pPr lvl="1"/>
            <a:r>
              <a:rPr lang="en-US" altLang="en-US"/>
              <a:t>Spark written in Scala</a:t>
            </a:r>
          </a:p>
          <a:p>
            <a:pPr lvl="1"/>
            <a:r>
              <a:rPr lang="en-US" altLang="en-US"/>
              <a:t>Scala compiles into Java byte code</a:t>
            </a:r>
          </a:p>
          <a:p>
            <a:pPr lvl="1"/>
            <a:endParaRPr lang="en-US" altLang="en-US"/>
          </a:p>
          <a:p>
            <a:r>
              <a:rPr lang="en-US" altLang="en-US">
                <a:ea typeface="ＭＳ Ｐゴシック" charset="-128"/>
              </a:rPr>
              <a:t>Python</a:t>
            </a:r>
          </a:p>
          <a:p>
            <a:pPr lvl="1"/>
            <a:r>
              <a:rPr lang="en-US" altLang="en-US" smtClean="0"/>
              <a:t>Easily ports to Spark</a:t>
            </a:r>
          </a:p>
          <a:p>
            <a:pPr lvl="1"/>
            <a:endParaRPr lang="en-US" altLang="en-US"/>
          </a:p>
          <a:p>
            <a:r>
              <a:rPr lang="en-US" altLang="en-US" smtClean="0">
                <a:ea typeface="ＭＳ Ｐゴシック" charset="-128"/>
              </a:rPr>
              <a:t>Java</a:t>
            </a:r>
          </a:p>
          <a:p>
            <a:pPr lvl="1"/>
            <a:r>
              <a:rPr lang="en-US" altLang="en-US" smtClean="0"/>
              <a:t>New features in Java 8 makes for more</a:t>
            </a:r>
            <a:br>
              <a:rPr lang="en-US" altLang="en-US" smtClean="0"/>
            </a:br>
            <a:r>
              <a:rPr lang="en-US" altLang="en-US" smtClean="0"/>
              <a:t>compact coding</a:t>
            </a:r>
          </a:p>
          <a:p>
            <a:pPr lvl="1"/>
            <a:endParaRPr lang="en-US" altLang="en-US"/>
          </a:p>
          <a:p>
            <a:r>
              <a:rPr lang="en-US" altLang="en-US">
                <a:ea typeface="ＭＳ Ｐゴシック" charset="-128"/>
              </a:rPr>
              <a:t>R</a:t>
            </a:r>
          </a:p>
          <a:p>
            <a:pPr lvl="1"/>
            <a:r>
              <a:rPr lang="en-US" altLang="en-US" smtClean="0">
                <a:ea typeface="ＭＳ Ｐゴシック" charset="-128"/>
              </a:rPr>
              <a:t>Statistical language </a:t>
            </a:r>
            <a:r>
              <a:rPr lang="en-US" altLang="en-US">
                <a:ea typeface="ＭＳ Ｐゴシック" charset="-128"/>
              </a:rPr>
              <a:t>used to </a:t>
            </a:r>
            <a:r>
              <a:rPr lang="en-US" altLang="en-US" smtClean="0">
                <a:ea typeface="ＭＳ Ｐゴシック" charset="-128"/>
              </a:rPr>
              <a:t>create and manipulate data</a:t>
            </a:r>
            <a:endParaRPr lang="en-US" altLang="en-US">
              <a:ea typeface="ＭＳ Ｐゴシック" charset="-128"/>
            </a:endParaRPr>
          </a:p>
        </p:txBody>
      </p:sp>
      <p:pic>
        <p:nvPicPr>
          <p:cNvPr id="4" name="Picture 3"/>
          <p:cNvPicPr>
            <a:picLocks noChangeAspect="1"/>
          </p:cNvPicPr>
          <p:nvPr/>
        </p:nvPicPr>
        <p:blipFill>
          <a:blip r:embed="rId3"/>
          <a:stretch>
            <a:fillRect/>
          </a:stretch>
        </p:blipFill>
        <p:spPr>
          <a:xfrm>
            <a:off x="6200962" y="1136651"/>
            <a:ext cx="5626100" cy="3302000"/>
          </a:xfrm>
          <a:prstGeom prst="rect">
            <a:avLst/>
          </a:prstGeom>
        </p:spPr>
      </p:pic>
      <p:sp>
        <p:nvSpPr>
          <p:cNvPr id="7" name="TextBox 6"/>
          <p:cNvSpPr txBox="1"/>
          <p:nvPr/>
        </p:nvSpPr>
        <p:spPr>
          <a:xfrm>
            <a:off x="7825225" y="4538663"/>
            <a:ext cx="2377574" cy="276999"/>
          </a:xfrm>
          <a:prstGeom prst="rect">
            <a:avLst/>
          </a:prstGeom>
          <a:noFill/>
        </p:spPr>
        <p:txBody>
          <a:bodyPr wrap="none" rtlCol="0">
            <a:spAutoFit/>
          </a:bodyPr>
          <a:lstStyle/>
          <a:p>
            <a:r>
              <a:rPr lang="en-US" sz="1200" dirty="0" smtClean="0"/>
              <a:t>source: </a:t>
            </a:r>
            <a:r>
              <a:rPr lang="en-US" sz="1200" dirty="0" err="1" smtClean="0"/>
              <a:t>DataBricks</a:t>
            </a:r>
            <a:r>
              <a:rPr lang="en-US" sz="1200" dirty="0" smtClean="0"/>
              <a:t> 2016 Survey</a:t>
            </a:r>
            <a:endParaRPr lang="en-US" sz="1200" dirty="0"/>
          </a:p>
        </p:txBody>
      </p:sp>
    </p:spTree>
    <p:extLst>
      <p:ext uri="{BB962C8B-B14F-4D97-AF65-F5344CB8AC3E}">
        <p14:creationId xmlns:p14="http://schemas.microsoft.com/office/powerpoint/2010/main" val="552782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Functional programming</a:t>
            </a:r>
            <a:endParaRPr lang="en-US"/>
          </a:p>
        </p:txBody>
      </p:sp>
      <p:sp>
        <p:nvSpPr>
          <p:cNvPr id="3" name="Content Placeholder 2"/>
          <p:cNvSpPr>
            <a:spLocks noGrp="1"/>
          </p:cNvSpPr>
          <p:nvPr>
            <p:ph idx="1"/>
          </p:nvPr>
        </p:nvSpPr>
        <p:spPr>
          <a:xfrm>
            <a:off x="220134" y="1236663"/>
            <a:ext cx="11741151" cy="1316037"/>
          </a:xfrm>
        </p:spPr>
        <p:txBody>
          <a:bodyPr/>
          <a:lstStyle/>
          <a:p>
            <a:r>
              <a:rPr lang="en-US" smtClean="0"/>
              <a:t>Spark depends on functional programming</a:t>
            </a:r>
          </a:p>
          <a:p>
            <a:r>
              <a:rPr lang="en-US" smtClean="0"/>
              <a:t>Closures or in line anonymous functions</a:t>
            </a:r>
          </a:p>
          <a:p>
            <a:pPr lvl="1"/>
            <a:r>
              <a:rPr lang="en-US" smtClean="0"/>
              <a:t>Functions have inputs and outputs only</a:t>
            </a:r>
          </a:p>
          <a:p>
            <a:pPr lvl="1"/>
            <a:r>
              <a:rPr lang="en-US" smtClean="0"/>
              <a:t>One can pass functions as inputs to other functions as parameters</a:t>
            </a:r>
          </a:p>
          <a:p>
            <a:pPr lvl="1"/>
            <a:endParaRPr lang="en-US" smtClean="0"/>
          </a:p>
          <a:p>
            <a:pPr lvl="1"/>
            <a:endParaRPr lang="en-US"/>
          </a:p>
        </p:txBody>
      </p:sp>
      <p:sp>
        <p:nvSpPr>
          <p:cNvPr id="5" name="Content Placeholder 2"/>
          <p:cNvSpPr txBox="1">
            <a:spLocks/>
          </p:cNvSpPr>
          <p:nvPr/>
        </p:nvSpPr>
        <p:spPr bwMode="auto">
          <a:xfrm>
            <a:off x="359834" y="2552700"/>
            <a:ext cx="11741151" cy="391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2075" tIns="46038" rIns="92075" bIns="46038" numCol="2" anchor="t" anchorCtr="0" compatLnSpc="1">
            <a:prstTxWarp prst="textNoShape">
              <a:avLst/>
            </a:prstTxWarp>
          </a:bodyPr>
          <a:lstStyle>
            <a:lvl1pPr marL="228600" indent="-228600" algn="l" rtl="0" eaLnBrk="0" fontAlgn="base" hangingPunct="0">
              <a:spcBef>
                <a:spcPct val="0"/>
              </a:spcBef>
              <a:spcAft>
                <a:spcPct val="0"/>
              </a:spcAft>
              <a:buClr>
                <a:schemeClr val="tx1"/>
              </a:buClr>
              <a:buFont typeface="Wingdings" charset="2"/>
              <a:buChar char="§"/>
              <a:defRPr sz="2000" b="1">
                <a:solidFill>
                  <a:schemeClr val="tx1"/>
                </a:solidFill>
                <a:latin typeface="+mn-lt"/>
                <a:ea typeface="ＭＳ Ｐゴシック" charset="0"/>
                <a:cs typeface="+mn-cs"/>
              </a:defRPr>
            </a:lvl1pPr>
            <a:lvl2pPr marL="571500" indent="-228600" algn="l" rtl="0" eaLnBrk="0" fontAlgn="base" hangingPunct="0">
              <a:spcBef>
                <a:spcPct val="0"/>
              </a:spcBef>
              <a:spcAft>
                <a:spcPct val="0"/>
              </a:spcAft>
              <a:buClr>
                <a:schemeClr val="tx1"/>
              </a:buClr>
              <a:buFont typeface="Arial" charset="0"/>
              <a:buChar char="–"/>
              <a:defRPr>
                <a:solidFill>
                  <a:schemeClr val="tx1"/>
                </a:solidFill>
                <a:latin typeface="+mn-lt"/>
                <a:ea typeface="+mn-ea"/>
                <a:cs typeface="+mn-cs"/>
              </a:defRPr>
            </a:lvl2pPr>
            <a:lvl3pPr marL="914400" indent="-228600" algn="l" rtl="0" eaLnBrk="0" fontAlgn="base" hangingPunct="0">
              <a:spcBef>
                <a:spcPct val="0"/>
              </a:spcBef>
              <a:spcAft>
                <a:spcPct val="0"/>
              </a:spcAft>
              <a:buClr>
                <a:schemeClr val="tx1"/>
              </a:buClr>
              <a:buChar char="•"/>
              <a:defRPr sz="1600">
                <a:solidFill>
                  <a:schemeClr val="tx1"/>
                </a:solidFill>
                <a:latin typeface="+mn-lt"/>
                <a:ea typeface="+mn-ea"/>
                <a:cs typeface="+mn-cs"/>
              </a:defRPr>
            </a:lvl3pPr>
            <a:lvl4pPr marL="1257300" indent="-228600" algn="l" rtl="0" eaLnBrk="0" fontAlgn="base" hangingPunct="0">
              <a:spcBef>
                <a:spcPct val="0"/>
              </a:spcBef>
              <a:spcAft>
                <a:spcPct val="0"/>
              </a:spcAft>
              <a:buClr>
                <a:schemeClr val="tx1"/>
              </a:buClr>
              <a:buSzPct val="65000"/>
              <a:buFont typeface="Wingdings" charset="2"/>
              <a:buChar char="q"/>
              <a:defRPr sz="1400">
                <a:solidFill>
                  <a:schemeClr val="tx1"/>
                </a:solidFill>
                <a:latin typeface="+mn-lt"/>
                <a:ea typeface="+mn-ea"/>
                <a:cs typeface="+mn-cs"/>
              </a:defRPr>
            </a:lvl4pPr>
            <a:lvl5pPr marL="1600200" indent="-228600" algn="l" rtl="0" eaLnBrk="0" fontAlgn="base" hangingPunct="0">
              <a:spcBef>
                <a:spcPct val="0"/>
              </a:spcBef>
              <a:spcAft>
                <a:spcPct val="0"/>
              </a:spcAft>
              <a:buClr>
                <a:schemeClr val="tx1"/>
              </a:buClr>
              <a:buFont typeface="Arial" charset="0"/>
              <a:buChar char="&gt;"/>
              <a:defRPr sz="1400">
                <a:solidFill>
                  <a:schemeClr val="tx1"/>
                </a:solidFill>
                <a:latin typeface="+mn-lt"/>
                <a:ea typeface="+mn-ea"/>
                <a:cs typeface="+mn-cs"/>
              </a:defRPr>
            </a:lvl5pPr>
            <a:lvl6pPr marL="2457450" indent="-171450" algn="l" rtl="0" eaLnBrk="1" fontAlgn="base" hangingPunct="1">
              <a:spcBef>
                <a:spcPct val="20000"/>
              </a:spcBef>
              <a:spcAft>
                <a:spcPct val="0"/>
              </a:spcAft>
              <a:buClr>
                <a:schemeClr val="tx2"/>
              </a:buClr>
              <a:buFont typeface="Wingdings" pitchFamily="-112" charset="2"/>
              <a:buChar char="§"/>
              <a:defRPr sz="1200">
                <a:solidFill>
                  <a:schemeClr val="tx1"/>
                </a:solidFill>
                <a:latin typeface="+mn-lt"/>
                <a:ea typeface="+mn-ea"/>
                <a:cs typeface="+mn-cs"/>
              </a:defRPr>
            </a:lvl6pPr>
            <a:lvl7pPr marL="2914650" indent="-171450" algn="l" rtl="0" eaLnBrk="1" fontAlgn="base" hangingPunct="1">
              <a:spcBef>
                <a:spcPct val="20000"/>
              </a:spcBef>
              <a:spcAft>
                <a:spcPct val="0"/>
              </a:spcAft>
              <a:buClr>
                <a:schemeClr val="tx2"/>
              </a:buClr>
              <a:buFont typeface="Wingdings" pitchFamily="-112" charset="2"/>
              <a:buChar char="§"/>
              <a:defRPr sz="1200">
                <a:solidFill>
                  <a:schemeClr val="tx1"/>
                </a:solidFill>
                <a:latin typeface="+mn-lt"/>
                <a:ea typeface="+mn-ea"/>
                <a:cs typeface="+mn-cs"/>
              </a:defRPr>
            </a:lvl7pPr>
            <a:lvl8pPr marL="3371850" indent="-171450" algn="l" rtl="0" eaLnBrk="1" fontAlgn="base" hangingPunct="1">
              <a:spcBef>
                <a:spcPct val="20000"/>
              </a:spcBef>
              <a:spcAft>
                <a:spcPct val="0"/>
              </a:spcAft>
              <a:buClr>
                <a:schemeClr val="tx2"/>
              </a:buClr>
              <a:buFont typeface="Wingdings" pitchFamily="-112" charset="2"/>
              <a:buChar char="§"/>
              <a:defRPr sz="1200">
                <a:solidFill>
                  <a:schemeClr val="tx1"/>
                </a:solidFill>
                <a:latin typeface="+mn-lt"/>
                <a:ea typeface="+mn-ea"/>
                <a:cs typeface="+mn-cs"/>
              </a:defRPr>
            </a:lvl8pPr>
            <a:lvl9pPr marL="3829050" indent="-171450" algn="l" rtl="0" eaLnBrk="1" fontAlgn="base" hangingPunct="1">
              <a:spcBef>
                <a:spcPct val="20000"/>
              </a:spcBef>
              <a:spcAft>
                <a:spcPct val="0"/>
              </a:spcAft>
              <a:buClr>
                <a:schemeClr val="tx2"/>
              </a:buClr>
              <a:buFont typeface="Wingdings" pitchFamily="-112" charset="2"/>
              <a:buChar char="§"/>
              <a:defRPr sz="1200">
                <a:solidFill>
                  <a:schemeClr val="tx1"/>
                </a:solidFill>
                <a:latin typeface="+mn-lt"/>
                <a:ea typeface="+mn-ea"/>
                <a:cs typeface="+mn-cs"/>
              </a:defRPr>
            </a:lvl9pPr>
          </a:lstStyle>
          <a:p>
            <a:r>
              <a:rPr lang="en-US" sz="3600" kern="0" smtClean="0"/>
              <a:t>Python</a:t>
            </a:r>
          </a:p>
          <a:p>
            <a:pPr lvl="1"/>
            <a:r>
              <a:rPr lang="en-US" sz="3200" kern="0" smtClean="0"/>
              <a:t>function(lambda x: x)</a:t>
            </a:r>
          </a:p>
          <a:p>
            <a:pPr lvl="1"/>
            <a:endParaRPr lang="en-US" sz="3200" kern="0" smtClean="0"/>
          </a:p>
          <a:p>
            <a:pPr lvl="1"/>
            <a:endParaRPr lang="en-US" sz="3200" kern="0"/>
          </a:p>
          <a:p>
            <a:pPr lvl="1"/>
            <a:endParaRPr lang="en-US" sz="3200" kern="0" smtClean="0"/>
          </a:p>
          <a:p>
            <a:pPr lvl="1"/>
            <a:endParaRPr lang="en-US" sz="3200" kern="0"/>
          </a:p>
          <a:p>
            <a:pPr lvl="1"/>
            <a:endParaRPr lang="en-US" sz="3200" kern="0" smtClean="0"/>
          </a:p>
          <a:p>
            <a:r>
              <a:rPr lang="en-US" sz="3600" kern="0" smtClean="0"/>
              <a:t>Scala</a:t>
            </a:r>
          </a:p>
          <a:p>
            <a:pPr lvl="1"/>
            <a:r>
              <a:rPr lang="en-US" sz="3200" kern="0" smtClean="0"/>
              <a:t>function(x =&gt; x)</a:t>
            </a:r>
          </a:p>
          <a:p>
            <a:pPr lvl="1"/>
            <a:endParaRPr lang="en-US" sz="3200" kern="0"/>
          </a:p>
        </p:txBody>
      </p:sp>
    </p:spTree>
    <p:extLst>
      <p:ext uri="{BB962C8B-B14F-4D97-AF65-F5344CB8AC3E}">
        <p14:creationId xmlns:p14="http://schemas.microsoft.com/office/powerpoint/2010/main" val="174808289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Content Placeholder 42"/>
          <p:cNvSpPr>
            <a:spLocks noGrp="1"/>
          </p:cNvSpPr>
          <p:nvPr>
            <p:ph idx="1"/>
          </p:nvPr>
        </p:nvSpPr>
        <p:spPr/>
        <p:txBody>
          <a:bodyPr/>
          <a:lstStyle/>
          <a:p>
            <a:r>
              <a:rPr lang="en-US" altLang="en-US" smtClean="0">
                <a:ea typeface="ＭＳ Ｐゴシック" charset="-128"/>
              </a:rPr>
              <a:t>Immutable</a:t>
            </a:r>
            <a:endParaRPr lang="en-US" altLang="en-US">
              <a:ea typeface="ＭＳ Ｐゴシック" charset="-128"/>
            </a:endParaRPr>
          </a:p>
          <a:p>
            <a:pPr lvl="1"/>
            <a:endParaRPr lang="en-US" altLang="en-US"/>
          </a:p>
          <a:p>
            <a:r>
              <a:rPr lang="en-US" altLang="en-US">
                <a:ea typeface="ＭＳ Ｐゴシック" charset="-128"/>
              </a:rPr>
              <a:t>Holds references to partition objects</a:t>
            </a:r>
          </a:p>
          <a:p>
            <a:pPr lvl="1"/>
            <a:endParaRPr lang="en-US" altLang="en-US"/>
          </a:p>
          <a:p>
            <a:r>
              <a:rPr lang="en-US" altLang="en-US">
                <a:ea typeface="ＭＳ Ｐゴシック" charset="-128"/>
              </a:rPr>
              <a:t>Each partition is a subset of the overall data</a:t>
            </a:r>
          </a:p>
          <a:p>
            <a:pPr lvl="1"/>
            <a:endParaRPr lang="en-US" altLang="en-US"/>
          </a:p>
          <a:p>
            <a:r>
              <a:rPr lang="en-US" altLang="en-US">
                <a:ea typeface="ＭＳ Ｐゴシック" charset="-128"/>
              </a:rPr>
              <a:t>Partitions are assigned</a:t>
            </a:r>
            <a:br>
              <a:rPr lang="en-US" altLang="en-US">
                <a:ea typeface="ＭＳ Ｐゴシック" charset="-128"/>
              </a:rPr>
            </a:br>
            <a:r>
              <a:rPr lang="en-US" altLang="en-US">
                <a:ea typeface="ＭＳ Ｐゴシック" charset="-128"/>
              </a:rPr>
              <a:t> to nodes on the cluster</a:t>
            </a:r>
          </a:p>
          <a:p>
            <a:pPr lvl="1"/>
            <a:endParaRPr lang="en-US" altLang="en-US"/>
          </a:p>
          <a:p>
            <a:r>
              <a:rPr lang="en-US" altLang="en-US">
                <a:ea typeface="ＭＳ Ｐゴシック" charset="-128"/>
              </a:rPr>
              <a:t>Partitions are in memory</a:t>
            </a:r>
            <a:br>
              <a:rPr lang="en-US" altLang="en-US">
                <a:ea typeface="ＭＳ Ｐゴシック" charset="-128"/>
              </a:rPr>
            </a:br>
            <a:r>
              <a:rPr lang="en-US" altLang="en-US">
                <a:ea typeface="ＭＳ Ｐゴシック" charset="-128"/>
              </a:rPr>
              <a:t>by default</a:t>
            </a:r>
          </a:p>
          <a:p>
            <a:pPr lvl="1"/>
            <a:endParaRPr lang="en-US" altLang="en-US"/>
          </a:p>
          <a:p>
            <a:pPr>
              <a:buClr>
                <a:srgbClr val="000000"/>
              </a:buClr>
            </a:pPr>
            <a:r>
              <a:rPr lang="en-US" altLang="en-US">
                <a:solidFill>
                  <a:srgbClr val="000000"/>
                </a:solidFill>
              </a:rPr>
              <a:t>Fault tolerance</a:t>
            </a:r>
          </a:p>
          <a:p>
            <a:pPr lvl="1">
              <a:buClr>
                <a:srgbClr val="000000"/>
              </a:buClr>
            </a:pPr>
            <a:r>
              <a:rPr lang="en-US" altLang="en-US">
                <a:solidFill>
                  <a:srgbClr val="000000"/>
                </a:solidFill>
                <a:ea typeface="ＭＳ Ｐゴシック" charset="-128"/>
              </a:rPr>
              <a:t>If data in memory is lost it will be </a:t>
            </a:r>
            <a:endParaRPr lang="en-US" altLang="en-US" smtClean="0">
              <a:solidFill>
                <a:srgbClr val="000000"/>
              </a:solidFill>
              <a:ea typeface="ＭＳ Ｐゴシック" charset="-128"/>
            </a:endParaRPr>
          </a:p>
          <a:p>
            <a:pPr marL="342900" lvl="1" indent="0">
              <a:buClr>
                <a:srgbClr val="000000"/>
              </a:buClr>
              <a:buNone/>
            </a:pPr>
            <a:r>
              <a:rPr lang="en-US" altLang="en-US">
                <a:solidFill>
                  <a:srgbClr val="000000"/>
                </a:solidFill>
                <a:ea typeface="ＭＳ Ｐゴシック" charset="-128"/>
              </a:rPr>
              <a:t> </a:t>
            </a:r>
            <a:r>
              <a:rPr lang="en-US" altLang="en-US" smtClean="0">
                <a:solidFill>
                  <a:srgbClr val="000000"/>
                </a:solidFill>
                <a:ea typeface="ＭＳ Ｐゴシック" charset="-128"/>
              </a:rPr>
              <a:t>   recreated </a:t>
            </a:r>
            <a:r>
              <a:rPr lang="en-US" altLang="en-US">
                <a:solidFill>
                  <a:srgbClr val="000000"/>
                </a:solidFill>
                <a:ea typeface="ＭＳ Ｐゴシック" charset="-128"/>
              </a:rPr>
              <a:t>from lineage</a:t>
            </a:r>
            <a:endParaRPr lang="en-US" altLang="en-US" sz="2000" b="1">
              <a:solidFill>
                <a:srgbClr val="000000"/>
              </a:solidFill>
              <a:ea typeface="ＭＳ Ｐゴシック" charset="-128"/>
            </a:endParaRPr>
          </a:p>
        </p:txBody>
      </p:sp>
      <p:sp>
        <p:nvSpPr>
          <p:cNvPr id="44034" name="Title 1"/>
          <p:cNvSpPr>
            <a:spLocks noGrp="1"/>
          </p:cNvSpPr>
          <p:nvPr>
            <p:ph type="title"/>
          </p:nvPr>
        </p:nvSpPr>
        <p:spPr/>
        <p:txBody>
          <a:bodyPr/>
          <a:lstStyle/>
          <a:p>
            <a:r>
              <a:rPr lang="en-US" altLang="en-US">
                <a:ea typeface="ＭＳ Ｐゴシック" charset="-128"/>
              </a:rPr>
              <a:t>Resilient Distributed Dataset (RDD)</a:t>
            </a:r>
          </a:p>
        </p:txBody>
      </p:sp>
      <p:grpSp>
        <p:nvGrpSpPr>
          <p:cNvPr id="44035" name="Group 41"/>
          <p:cNvGrpSpPr>
            <a:grpSpLocks/>
          </p:cNvGrpSpPr>
          <p:nvPr/>
        </p:nvGrpSpPr>
        <p:grpSpPr bwMode="auto">
          <a:xfrm>
            <a:off x="5305425" y="2846388"/>
            <a:ext cx="5189538" cy="3611562"/>
            <a:chOff x="769378" y="2081974"/>
            <a:chExt cx="5190251" cy="3611102"/>
          </a:xfrm>
        </p:grpSpPr>
        <p:sp>
          <p:nvSpPr>
            <p:cNvPr id="44036" name="Rectangle 3"/>
            <p:cNvSpPr>
              <a:spLocks noChangeArrowheads="1"/>
            </p:cNvSpPr>
            <p:nvPr/>
          </p:nvSpPr>
          <p:spPr bwMode="auto">
            <a:xfrm>
              <a:off x="769378" y="2466621"/>
              <a:ext cx="1514332" cy="2918428"/>
            </a:xfrm>
            <a:prstGeom prst="rect">
              <a:avLst/>
            </a:prstGeom>
            <a:noFill/>
            <a:ln w="12700">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lvl1pPr>
                <a:buClr>
                  <a:schemeClr val="tx1"/>
                </a:buClr>
                <a:buFont typeface="Wingdings" charset="2"/>
                <a:buChar char="§"/>
                <a:defRPr sz="2000" b="1">
                  <a:solidFill>
                    <a:schemeClr val="tx1"/>
                  </a:solidFill>
                  <a:latin typeface="Arial" charset="0"/>
                  <a:ea typeface="ＭＳ Ｐゴシック" charset="-128"/>
                  <a:cs typeface="Arial" charset="0"/>
                </a:defRPr>
              </a:lvl1pPr>
              <a:lvl2pPr marL="742950" indent="-285750">
                <a:buClr>
                  <a:schemeClr val="tx1"/>
                </a:buClr>
                <a:buFont typeface="Arial" charset="0"/>
                <a:buChar char="–"/>
                <a:defRPr>
                  <a:solidFill>
                    <a:schemeClr val="tx1"/>
                  </a:solidFill>
                  <a:latin typeface="Arial" charset="0"/>
                  <a:ea typeface="Arial" charset="0"/>
                  <a:cs typeface="Arial" charset="0"/>
                </a:defRPr>
              </a:lvl2pPr>
              <a:lvl3pPr marL="1143000" indent="-228600">
                <a:buClr>
                  <a:schemeClr val="tx1"/>
                </a:buClr>
                <a:buChar char="•"/>
                <a:defRPr sz="1600">
                  <a:solidFill>
                    <a:schemeClr val="tx1"/>
                  </a:solidFill>
                  <a:latin typeface="Arial" charset="0"/>
                  <a:ea typeface="Arial" charset="0"/>
                  <a:cs typeface="Arial" charset="0"/>
                </a:defRPr>
              </a:lvl3pPr>
              <a:lvl4pPr marL="1600200" indent="-228600">
                <a:buClr>
                  <a:schemeClr val="tx1"/>
                </a:buClr>
                <a:buSzPct val="65000"/>
                <a:buFont typeface="Wingdings" charset="2"/>
                <a:buChar char="q"/>
                <a:defRPr sz="1400">
                  <a:solidFill>
                    <a:schemeClr val="tx1"/>
                  </a:solidFill>
                  <a:latin typeface="Arial" charset="0"/>
                  <a:ea typeface="Arial" charset="0"/>
                  <a:cs typeface="Arial" charset="0"/>
                </a:defRPr>
              </a:lvl4pPr>
              <a:lvl5pPr marL="2057400" indent="-228600">
                <a:buClr>
                  <a:schemeClr val="tx1"/>
                </a:buClr>
                <a:buFont typeface="Arial" charset="0"/>
                <a:buChar char="&gt;"/>
                <a:defRPr sz="1400">
                  <a:solidFill>
                    <a:schemeClr val="tx1"/>
                  </a:solidFill>
                  <a:latin typeface="Arial" charset="0"/>
                  <a:ea typeface="Arial" charset="0"/>
                  <a:cs typeface="Arial" charset="0"/>
                </a:defRPr>
              </a:lvl5pPr>
              <a:lvl6pPr marL="25146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6pPr>
              <a:lvl7pPr marL="29718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7pPr>
              <a:lvl8pPr marL="34290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8pPr>
              <a:lvl9pPr marL="38862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9pPr>
            </a:lstStyle>
            <a:p>
              <a:pPr eaLnBrk="1" hangingPunct="1">
                <a:buClrTx/>
                <a:buFontTx/>
                <a:buNone/>
              </a:pPr>
              <a:endParaRPr lang="en-US" altLang="en-US" sz="1600" b="0"/>
            </a:p>
          </p:txBody>
        </p:sp>
        <p:grpSp>
          <p:nvGrpSpPr>
            <p:cNvPr id="44037" name="Group 9"/>
            <p:cNvGrpSpPr>
              <a:grpSpLocks/>
            </p:cNvGrpSpPr>
            <p:nvPr/>
          </p:nvGrpSpPr>
          <p:grpSpPr bwMode="auto">
            <a:xfrm>
              <a:off x="3428286" y="2985352"/>
              <a:ext cx="937376" cy="769293"/>
              <a:chOff x="3321760" y="2344511"/>
              <a:chExt cx="937376" cy="769293"/>
            </a:xfrm>
          </p:grpSpPr>
          <p:sp>
            <p:nvSpPr>
              <p:cNvPr id="44063" name="Rectangle 4"/>
              <p:cNvSpPr>
                <a:spLocks noChangeArrowheads="1"/>
              </p:cNvSpPr>
              <p:nvPr/>
            </p:nvSpPr>
            <p:spPr bwMode="auto">
              <a:xfrm>
                <a:off x="3321760" y="2344511"/>
                <a:ext cx="891502" cy="769293"/>
              </a:xfrm>
              <a:prstGeom prst="rect">
                <a:avLst/>
              </a:prstGeom>
              <a:noFill/>
              <a:ln w="12700">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lvl1pPr>
                  <a:buClr>
                    <a:schemeClr val="tx1"/>
                  </a:buClr>
                  <a:buFont typeface="Wingdings" charset="2"/>
                  <a:buChar char="§"/>
                  <a:defRPr sz="2000" b="1">
                    <a:solidFill>
                      <a:schemeClr val="tx1"/>
                    </a:solidFill>
                    <a:latin typeface="Arial" charset="0"/>
                    <a:ea typeface="ＭＳ Ｐゴシック" charset="-128"/>
                    <a:cs typeface="Arial" charset="0"/>
                  </a:defRPr>
                </a:lvl1pPr>
                <a:lvl2pPr marL="742950" indent="-285750">
                  <a:buClr>
                    <a:schemeClr val="tx1"/>
                  </a:buClr>
                  <a:buFont typeface="Arial" charset="0"/>
                  <a:buChar char="–"/>
                  <a:defRPr>
                    <a:solidFill>
                      <a:schemeClr val="tx1"/>
                    </a:solidFill>
                    <a:latin typeface="Arial" charset="0"/>
                    <a:ea typeface="Arial" charset="0"/>
                    <a:cs typeface="Arial" charset="0"/>
                  </a:defRPr>
                </a:lvl2pPr>
                <a:lvl3pPr marL="1143000" indent="-228600">
                  <a:buClr>
                    <a:schemeClr val="tx1"/>
                  </a:buClr>
                  <a:buChar char="•"/>
                  <a:defRPr sz="1600">
                    <a:solidFill>
                      <a:schemeClr val="tx1"/>
                    </a:solidFill>
                    <a:latin typeface="Arial" charset="0"/>
                    <a:ea typeface="Arial" charset="0"/>
                    <a:cs typeface="Arial" charset="0"/>
                  </a:defRPr>
                </a:lvl3pPr>
                <a:lvl4pPr marL="1600200" indent="-228600">
                  <a:buClr>
                    <a:schemeClr val="tx1"/>
                  </a:buClr>
                  <a:buSzPct val="65000"/>
                  <a:buFont typeface="Wingdings" charset="2"/>
                  <a:buChar char="q"/>
                  <a:defRPr sz="1400">
                    <a:solidFill>
                      <a:schemeClr val="tx1"/>
                    </a:solidFill>
                    <a:latin typeface="Arial" charset="0"/>
                    <a:ea typeface="Arial" charset="0"/>
                    <a:cs typeface="Arial" charset="0"/>
                  </a:defRPr>
                </a:lvl4pPr>
                <a:lvl5pPr marL="2057400" indent="-228600">
                  <a:buClr>
                    <a:schemeClr val="tx1"/>
                  </a:buClr>
                  <a:buFont typeface="Arial" charset="0"/>
                  <a:buChar char="&gt;"/>
                  <a:defRPr sz="1400">
                    <a:solidFill>
                      <a:schemeClr val="tx1"/>
                    </a:solidFill>
                    <a:latin typeface="Arial" charset="0"/>
                    <a:ea typeface="Arial" charset="0"/>
                    <a:cs typeface="Arial" charset="0"/>
                  </a:defRPr>
                </a:lvl5pPr>
                <a:lvl6pPr marL="25146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6pPr>
                <a:lvl7pPr marL="29718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7pPr>
                <a:lvl8pPr marL="34290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8pPr>
                <a:lvl9pPr marL="38862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9pPr>
              </a:lstStyle>
              <a:p>
                <a:pPr eaLnBrk="1" hangingPunct="1">
                  <a:buClrTx/>
                  <a:buFontTx/>
                  <a:buNone/>
                </a:pPr>
                <a:endParaRPr lang="en-US" altLang="en-US" sz="1600" b="0"/>
              </a:p>
            </p:txBody>
          </p:sp>
          <p:cxnSp>
            <p:nvCxnSpPr>
              <p:cNvPr id="44064" name="Straight Connector 6"/>
              <p:cNvCxnSpPr>
                <a:cxnSpLocks noChangeShapeType="1"/>
              </p:cNvCxnSpPr>
              <p:nvPr/>
            </p:nvCxnSpPr>
            <p:spPr bwMode="auto">
              <a:xfrm>
                <a:off x="3321760" y="2668103"/>
                <a:ext cx="891502"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cxnSp>
          <p:sp>
            <p:nvSpPr>
              <p:cNvPr id="44065" name="TextBox 7"/>
              <p:cNvSpPr txBox="1">
                <a:spLocks noChangeArrowheads="1"/>
              </p:cNvSpPr>
              <p:nvPr/>
            </p:nvSpPr>
            <p:spPr bwMode="auto">
              <a:xfrm>
                <a:off x="3321760" y="2344511"/>
                <a:ext cx="93737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Clr>
                    <a:schemeClr val="tx1"/>
                  </a:buClr>
                  <a:buFont typeface="Wingdings" charset="2"/>
                  <a:buChar char="§"/>
                  <a:defRPr sz="2000" b="1">
                    <a:solidFill>
                      <a:schemeClr val="tx1"/>
                    </a:solidFill>
                    <a:latin typeface="Arial" charset="0"/>
                    <a:ea typeface="ＭＳ Ｐゴシック" charset="-128"/>
                    <a:cs typeface="Arial" charset="0"/>
                  </a:defRPr>
                </a:lvl1pPr>
                <a:lvl2pPr marL="742950" indent="-285750">
                  <a:buClr>
                    <a:schemeClr val="tx1"/>
                  </a:buClr>
                  <a:buFont typeface="Arial" charset="0"/>
                  <a:buChar char="–"/>
                  <a:defRPr>
                    <a:solidFill>
                      <a:schemeClr val="tx1"/>
                    </a:solidFill>
                    <a:latin typeface="Arial" charset="0"/>
                    <a:ea typeface="Arial" charset="0"/>
                    <a:cs typeface="Arial" charset="0"/>
                  </a:defRPr>
                </a:lvl2pPr>
                <a:lvl3pPr marL="1143000" indent="-228600">
                  <a:buClr>
                    <a:schemeClr val="tx1"/>
                  </a:buClr>
                  <a:buChar char="•"/>
                  <a:defRPr sz="1600">
                    <a:solidFill>
                      <a:schemeClr val="tx1"/>
                    </a:solidFill>
                    <a:latin typeface="Arial" charset="0"/>
                    <a:ea typeface="Arial" charset="0"/>
                    <a:cs typeface="Arial" charset="0"/>
                  </a:defRPr>
                </a:lvl3pPr>
                <a:lvl4pPr marL="1600200" indent="-228600">
                  <a:buClr>
                    <a:schemeClr val="tx1"/>
                  </a:buClr>
                  <a:buSzPct val="65000"/>
                  <a:buFont typeface="Wingdings" charset="2"/>
                  <a:buChar char="q"/>
                  <a:defRPr sz="1400">
                    <a:solidFill>
                      <a:schemeClr val="tx1"/>
                    </a:solidFill>
                    <a:latin typeface="Arial" charset="0"/>
                    <a:ea typeface="Arial" charset="0"/>
                    <a:cs typeface="Arial" charset="0"/>
                  </a:defRPr>
                </a:lvl4pPr>
                <a:lvl5pPr marL="2057400" indent="-228600">
                  <a:buClr>
                    <a:schemeClr val="tx1"/>
                  </a:buClr>
                  <a:buFont typeface="Arial" charset="0"/>
                  <a:buChar char="&gt;"/>
                  <a:defRPr sz="1400">
                    <a:solidFill>
                      <a:schemeClr val="tx1"/>
                    </a:solidFill>
                    <a:latin typeface="Arial" charset="0"/>
                    <a:ea typeface="Arial" charset="0"/>
                    <a:cs typeface="Arial" charset="0"/>
                  </a:defRPr>
                </a:lvl5pPr>
                <a:lvl6pPr marL="25146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6pPr>
                <a:lvl7pPr marL="29718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7pPr>
                <a:lvl8pPr marL="34290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8pPr>
                <a:lvl9pPr marL="38862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9pPr>
              </a:lstStyle>
              <a:p>
                <a:pPr>
                  <a:buClrTx/>
                  <a:buFontTx/>
                  <a:buNone/>
                </a:pPr>
                <a:r>
                  <a:rPr lang="en-US" altLang="en-US" sz="1600" b="0"/>
                  <a:t>Partition</a:t>
                </a:r>
              </a:p>
            </p:txBody>
          </p:sp>
        </p:grpSp>
        <p:sp>
          <p:nvSpPr>
            <p:cNvPr id="44038" name="Rectangle 8"/>
            <p:cNvSpPr>
              <a:spLocks noChangeArrowheads="1"/>
            </p:cNvSpPr>
            <p:nvPr/>
          </p:nvSpPr>
          <p:spPr bwMode="auto">
            <a:xfrm>
              <a:off x="5208315" y="4923783"/>
              <a:ext cx="751314" cy="708238"/>
            </a:xfrm>
            <a:prstGeom prst="rect">
              <a:avLst/>
            </a:prstGeom>
            <a:noFill/>
            <a:ln w="12700">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lvl1pPr>
                <a:buClr>
                  <a:schemeClr val="tx1"/>
                </a:buClr>
                <a:buFont typeface="Wingdings" charset="2"/>
                <a:buChar char="§"/>
                <a:defRPr sz="2000" b="1">
                  <a:solidFill>
                    <a:schemeClr val="tx1"/>
                  </a:solidFill>
                  <a:latin typeface="Arial" charset="0"/>
                  <a:ea typeface="ＭＳ Ｐゴシック" charset="-128"/>
                  <a:cs typeface="Arial" charset="0"/>
                </a:defRPr>
              </a:lvl1pPr>
              <a:lvl2pPr marL="742950" indent="-285750">
                <a:buClr>
                  <a:schemeClr val="tx1"/>
                </a:buClr>
                <a:buFont typeface="Arial" charset="0"/>
                <a:buChar char="–"/>
                <a:defRPr>
                  <a:solidFill>
                    <a:schemeClr val="tx1"/>
                  </a:solidFill>
                  <a:latin typeface="Arial" charset="0"/>
                  <a:ea typeface="Arial" charset="0"/>
                  <a:cs typeface="Arial" charset="0"/>
                </a:defRPr>
              </a:lvl2pPr>
              <a:lvl3pPr marL="1143000" indent="-228600">
                <a:buClr>
                  <a:schemeClr val="tx1"/>
                </a:buClr>
                <a:buChar char="•"/>
                <a:defRPr sz="1600">
                  <a:solidFill>
                    <a:schemeClr val="tx1"/>
                  </a:solidFill>
                  <a:latin typeface="Arial" charset="0"/>
                  <a:ea typeface="Arial" charset="0"/>
                  <a:cs typeface="Arial" charset="0"/>
                </a:defRPr>
              </a:lvl3pPr>
              <a:lvl4pPr marL="1600200" indent="-228600">
                <a:buClr>
                  <a:schemeClr val="tx1"/>
                </a:buClr>
                <a:buSzPct val="65000"/>
                <a:buFont typeface="Wingdings" charset="2"/>
                <a:buChar char="q"/>
                <a:defRPr sz="1400">
                  <a:solidFill>
                    <a:schemeClr val="tx1"/>
                  </a:solidFill>
                  <a:latin typeface="Arial" charset="0"/>
                  <a:ea typeface="Arial" charset="0"/>
                  <a:cs typeface="Arial" charset="0"/>
                </a:defRPr>
              </a:lvl4pPr>
              <a:lvl5pPr marL="2057400" indent="-228600">
                <a:buClr>
                  <a:schemeClr val="tx1"/>
                </a:buClr>
                <a:buFont typeface="Arial" charset="0"/>
                <a:buChar char="&gt;"/>
                <a:defRPr sz="1400">
                  <a:solidFill>
                    <a:schemeClr val="tx1"/>
                  </a:solidFill>
                  <a:latin typeface="Arial" charset="0"/>
                  <a:ea typeface="Arial" charset="0"/>
                  <a:cs typeface="Arial" charset="0"/>
                </a:defRPr>
              </a:lvl5pPr>
              <a:lvl6pPr marL="25146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6pPr>
              <a:lvl7pPr marL="29718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7pPr>
              <a:lvl8pPr marL="34290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8pPr>
              <a:lvl9pPr marL="38862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9pPr>
            </a:lstStyle>
            <a:p>
              <a:pPr eaLnBrk="1" hangingPunct="1">
                <a:buClrTx/>
                <a:buFontTx/>
                <a:buNone/>
              </a:pPr>
              <a:r>
                <a:rPr lang="en-US" altLang="en-US" sz="1200" b="0"/>
                <a:t>Memory</a:t>
              </a:r>
            </a:p>
            <a:p>
              <a:pPr eaLnBrk="1" hangingPunct="1">
                <a:buClrTx/>
                <a:buFontTx/>
                <a:buNone/>
              </a:pPr>
              <a:r>
                <a:rPr lang="en-US" altLang="en-US" sz="1200" b="0"/>
                <a:t>partition</a:t>
              </a:r>
            </a:p>
          </p:txBody>
        </p:sp>
        <p:grpSp>
          <p:nvGrpSpPr>
            <p:cNvPr id="44039" name="Group 10"/>
            <p:cNvGrpSpPr>
              <a:grpSpLocks/>
            </p:cNvGrpSpPr>
            <p:nvPr/>
          </p:nvGrpSpPr>
          <p:grpSpPr bwMode="auto">
            <a:xfrm>
              <a:off x="3428286" y="2081974"/>
              <a:ext cx="937376" cy="769293"/>
              <a:chOff x="3321760" y="2344511"/>
              <a:chExt cx="937376" cy="769293"/>
            </a:xfrm>
          </p:grpSpPr>
          <p:sp>
            <p:nvSpPr>
              <p:cNvPr id="44060" name="Rectangle 11"/>
              <p:cNvSpPr>
                <a:spLocks noChangeArrowheads="1"/>
              </p:cNvSpPr>
              <p:nvPr/>
            </p:nvSpPr>
            <p:spPr bwMode="auto">
              <a:xfrm>
                <a:off x="3321760" y="2344511"/>
                <a:ext cx="891502" cy="769293"/>
              </a:xfrm>
              <a:prstGeom prst="rect">
                <a:avLst/>
              </a:prstGeom>
              <a:noFill/>
              <a:ln w="12700">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lvl1pPr>
                  <a:buClr>
                    <a:schemeClr val="tx1"/>
                  </a:buClr>
                  <a:buFont typeface="Wingdings" charset="2"/>
                  <a:buChar char="§"/>
                  <a:defRPr sz="2000" b="1">
                    <a:solidFill>
                      <a:schemeClr val="tx1"/>
                    </a:solidFill>
                    <a:latin typeface="Arial" charset="0"/>
                    <a:ea typeface="ＭＳ Ｐゴシック" charset="-128"/>
                    <a:cs typeface="Arial" charset="0"/>
                  </a:defRPr>
                </a:lvl1pPr>
                <a:lvl2pPr marL="742950" indent="-285750">
                  <a:buClr>
                    <a:schemeClr val="tx1"/>
                  </a:buClr>
                  <a:buFont typeface="Arial" charset="0"/>
                  <a:buChar char="–"/>
                  <a:defRPr>
                    <a:solidFill>
                      <a:schemeClr val="tx1"/>
                    </a:solidFill>
                    <a:latin typeface="Arial" charset="0"/>
                    <a:ea typeface="Arial" charset="0"/>
                    <a:cs typeface="Arial" charset="0"/>
                  </a:defRPr>
                </a:lvl2pPr>
                <a:lvl3pPr marL="1143000" indent="-228600">
                  <a:buClr>
                    <a:schemeClr val="tx1"/>
                  </a:buClr>
                  <a:buChar char="•"/>
                  <a:defRPr sz="1600">
                    <a:solidFill>
                      <a:schemeClr val="tx1"/>
                    </a:solidFill>
                    <a:latin typeface="Arial" charset="0"/>
                    <a:ea typeface="Arial" charset="0"/>
                    <a:cs typeface="Arial" charset="0"/>
                  </a:defRPr>
                </a:lvl3pPr>
                <a:lvl4pPr marL="1600200" indent="-228600">
                  <a:buClr>
                    <a:schemeClr val="tx1"/>
                  </a:buClr>
                  <a:buSzPct val="65000"/>
                  <a:buFont typeface="Wingdings" charset="2"/>
                  <a:buChar char="q"/>
                  <a:defRPr sz="1400">
                    <a:solidFill>
                      <a:schemeClr val="tx1"/>
                    </a:solidFill>
                    <a:latin typeface="Arial" charset="0"/>
                    <a:ea typeface="Arial" charset="0"/>
                    <a:cs typeface="Arial" charset="0"/>
                  </a:defRPr>
                </a:lvl4pPr>
                <a:lvl5pPr marL="2057400" indent="-228600">
                  <a:buClr>
                    <a:schemeClr val="tx1"/>
                  </a:buClr>
                  <a:buFont typeface="Arial" charset="0"/>
                  <a:buChar char="&gt;"/>
                  <a:defRPr sz="1400">
                    <a:solidFill>
                      <a:schemeClr val="tx1"/>
                    </a:solidFill>
                    <a:latin typeface="Arial" charset="0"/>
                    <a:ea typeface="Arial" charset="0"/>
                    <a:cs typeface="Arial" charset="0"/>
                  </a:defRPr>
                </a:lvl5pPr>
                <a:lvl6pPr marL="25146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6pPr>
                <a:lvl7pPr marL="29718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7pPr>
                <a:lvl8pPr marL="34290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8pPr>
                <a:lvl9pPr marL="38862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9pPr>
              </a:lstStyle>
              <a:p>
                <a:pPr eaLnBrk="1" hangingPunct="1">
                  <a:buClrTx/>
                  <a:buFontTx/>
                  <a:buNone/>
                </a:pPr>
                <a:endParaRPr lang="en-US" altLang="en-US" sz="1600" b="0"/>
              </a:p>
            </p:txBody>
          </p:sp>
          <p:cxnSp>
            <p:nvCxnSpPr>
              <p:cNvPr id="44061" name="Straight Connector 12"/>
              <p:cNvCxnSpPr>
                <a:cxnSpLocks noChangeShapeType="1"/>
              </p:cNvCxnSpPr>
              <p:nvPr/>
            </p:nvCxnSpPr>
            <p:spPr bwMode="auto">
              <a:xfrm>
                <a:off x="3321760" y="2668103"/>
                <a:ext cx="891502"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cxnSp>
          <p:sp>
            <p:nvSpPr>
              <p:cNvPr id="44062" name="TextBox 13"/>
              <p:cNvSpPr txBox="1">
                <a:spLocks noChangeArrowheads="1"/>
              </p:cNvSpPr>
              <p:nvPr/>
            </p:nvSpPr>
            <p:spPr bwMode="auto">
              <a:xfrm>
                <a:off x="3321760" y="2344511"/>
                <a:ext cx="93737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Clr>
                    <a:schemeClr val="tx1"/>
                  </a:buClr>
                  <a:buFont typeface="Wingdings" charset="2"/>
                  <a:buChar char="§"/>
                  <a:defRPr sz="2000" b="1">
                    <a:solidFill>
                      <a:schemeClr val="tx1"/>
                    </a:solidFill>
                    <a:latin typeface="Arial" charset="0"/>
                    <a:ea typeface="ＭＳ Ｐゴシック" charset="-128"/>
                    <a:cs typeface="Arial" charset="0"/>
                  </a:defRPr>
                </a:lvl1pPr>
                <a:lvl2pPr marL="742950" indent="-285750">
                  <a:buClr>
                    <a:schemeClr val="tx1"/>
                  </a:buClr>
                  <a:buFont typeface="Arial" charset="0"/>
                  <a:buChar char="–"/>
                  <a:defRPr>
                    <a:solidFill>
                      <a:schemeClr val="tx1"/>
                    </a:solidFill>
                    <a:latin typeface="Arial" charset="0"/>
                    <a:ea typeface="Arial" charset="0"/>
                    <a:cs typeface="Arial" charset="0"/>
                  </a:defRPr>
                </a:lvl2pPr>
                <a:lvl3pPr marL="1143000" indent="-228600">
                  <a:buClr>
                    <a:schemeClr val="tx1"/>
                  </a:buClr>
                  <a:buChar char="•"/>
                  <a:defRPr sz="1600">
                    <a:solidFill>
                      <a:schemeClr val="tx1"/>
                    </a:solidFill>
                    <a:latin typeface="Arial" charset="0"/>
                    <a:ea typeface="Arial" charset="0"/>
                    <a:cs typeface="Arial" charset="0"/>
                  </a:defRPr>
                </a:lvl3pPr>
                <a:lvl4pPr marL="1600200" indent="-228600">
                  <a:buClr>
                    <a:schemeClr val="tx1"/>
                  </a:buClr>
                  <a:buSzPct val="65000"/>
                  <a:buFont typeface="Wingdings" charset="2"/>
                  <a:buChar char="q"/>
                  <a:defRPr sz="1400">
                    <a:solidFill>
                      <a:schemeClr val="tx1"/>
                    </a:solidFill>
                    <a:latin typeface="Arial" charset="0"/>
                    <a:ea typeface="Arial" charset="0"/>
                    <a:cs typeface="Arial" charset="0"/>
                  </a:defRPr>
                </a:lvl4pPr>
                <a:lvl5pPr marL="2057400" indent="-228600">
                  <a:buClr>
                    <a:schemeClr val="tx1"/>
                  </a:buClr>
                  <a:buFont typeface="Arial" charset="0"/>
                  <a:buChar char="&gt;"/>
                  <a:defRPr sz="1400">
                    <a:solidFill>
                      <a:schemeClr val="tx1"/>
                    </a:solidFill>
                    <a:latin typeface="Arial" charset="0"/>
                    <a:ea typeface="Arial" charset="0"/>
                    <a:cs typeface="Arial" charset="0"/>
                  </a:defRPr>
                </a:lvl5pPr>
                <a:lvl6pPr marL="25146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6pPr>
                <a:lvl7pPr marL="29718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7pPr>
                <a:lvl8pPr marL="34290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8pPr>
                <a:lvl9pPr marL="38862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9pPr>
              </a:lstStyle>
              <a:p>
                <a:pPr>
                  <a:buClrTx/>
                  <a:buFontTx/>
                  <a:buNone/>
                </a:pPr>
                <a:r>
                  <a:rPr lang="en-US" altLang="en-US" sz="1600" b="0"/>
                  <a:t>Partition</a:t>
                </a:r>
              </a:p>
            </p:txBody>
          </p:sp>
        </p:grpSp>
        <p:grpSp>
          <p:nvGrpSpPr>
            <p:cNvPr id="44040" name="Group 14"/>
            <p:cNvGrpSpPr>
              <a:grpSpLocks/>
            </p:cNvGrpSpPr>
            <p:nvPr/>
          </p:nvGrpSpPr>
          <p:grpSpPr bwMode="auto">
            <a:xfrm>
              <a:off x="3428286" y="4004731"/>
              <a:ext cx="937376" cy="769293"/>
              <a:chOff x="3321760" y="2344511"/>
              <a:chExt cx="937376" cy="769293"/>
            </a:xfrm>
          </p:grpSpPr>
          <p:sp>
            <p:nvSpPr>
              <p:cNvPr id="44057" name="Rectangle 15"/>
              <p:cNvSpPr>
                <a:spLocks noChangeArrowheads="1"/>
              </p:cNvSpPr>
              <p:nvPr/>
            </p:nvSpPr>
            <p:spPr bwMode="auto">
              <a:xfrm>
                <a:off x="3321760" y="2344511"/>
                <a:ext cx="891502" cy="769293"/>
              </a:xfrm>
              <a:prstGeom prst="rect">
                <a:avLst/>
              </a:prstGeom>
              <a:noFill/>
              <a:ln w="12700">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lvl1pPr>
                  <a:buClr>
                    <a:schemeClr val="tx1"/>
                  </a:buClr>
                  <a:buFont typeface="Wingdings" charset="2"/>
                  <a:buChar char="§"/>
                  <a:defRPr sz="2000" b="1">
                    <a:solidFill>
                      <a:schemeClr val="tx1"/>
                    </a:solidFill>
                    <a:latin typeface="Arial" charset="0"/>
                    <a:ea typeface="ＭＳ Ｐゴシック" charset="-128"/>
                    <a:cs typeface="Arial" charset="0"/>
                  </a:defRPr>
                </a:lvl1pPr>
                <a:lvl2pPr marL="742950" indent="-285750">
                  <a:buClr>
                    <a:schemeClr val="tx1"/>
                  </a:buClr>
                  <a:buFont typeface="Arial" charset="0"/>
                  <a:buChar char="–"/>
                  <a:defRPr>
                    <a:solidFill>
                      <a:schemeClr val="tx1"/>
                    </a:solidFill>
                    <a:latin typeface="Arial" charset="0"/>
                    <a:ea typeface="Arial" charset="0"/>
                    <a:cs typeface="Arial" charset="0"/>
                  </a:defRPr>
                </a:lvl2pPr>
                <a:lvl3pPr marL="1143000" indent="-228600">
                  <a:buClr>
                    <a:schemeClr val="tx1"/>
                  </a:buClr>
                  <a:buChar char="•"/>
                  <a:defRPr sz="1600">
                    <a:solidFill>
                      <a:schemeClr val="tx1"/>
                    </a:solidFill>
                    <a:latin typeface="Arial" charset="0"/>
                    <a:ea typeface="Arial" charset="0"/>
                    <a:cs typeface="Arial" charset="0"/>
                  </a:defRPr>
                </a:lvl3pPr>
                <a:lvl4pPr marL="1600200" indent="-228600">
                  <a:buClr>
                    <a:schemeClr val="tx1"/>
                  </a:buClr>
                  <a:buSzPct val="65000"/>
                  <a:buFont typeface="Wingdings" charset="2"/>
                  <a:buChar char="q"/>
                  <a:defRPr sz="1400">
                    <a:solidFill>
                      <a:schemeClr val="tx1"/>
                    </a:solidFill>
                    <a:latin typeface="Arial" charset="0"/>
                    <a:ea typeface="Arial" charset="0"/>
                    <a:cs typeface="Arial" charset="0"/>
                  </a:defRPr>
                </a:lvl4pPr>
                <a:lvl5pPr marL="2057400" indent="-228600">
                  <a:buClr>
                    <a:schemeClr val="tx1"/>
                  </a:buClr>
                  <a:buFont typeface="Arial" charset="0"/>
                  <a:buChar char="&gt;"/>
                  <a:defRPr sz="1400">
                    <a:solidFill>
                      <a:schemeClr val="tx1"/>
                    </a:solidFill>
                    <a:latin typeface="Arial" charset="0"/>
                    <a:ea typeface="Arial" charset="0"/>
                    <a:cs typeface="Arial" charset="0"/>
                  </a:defRPr>
                </a:lvl5pPr>
                <a:lvl6pPr marL="25146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6pPr>
                <a:lvl7pPr marL="29718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7pPr>
                <a:lvl8pPr marL="34290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8pPr>
                <a:lvl9pPr marL="38862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9pPr>
              </a:lstStyle>
              <a:p>
                <a:pPr eaLnBrk="1" hangingPunct="1">
                  <a:buClrTx/>
                  <a:buFontTx/>
                  <a:buNone/>
                </a:pPr>
                <a:endParaRPr lang="en-US" altLang="en-US" sz="1600" b="0"/>
              </a:p>
            </p:txBody>
          </p:sp>
          <p:cxnSp>
            <p:nvCxnSpPr>
              <p:cNvPr id="44058" name="Straight Connector 16"/>
              <p:cNvCxnSpPr>
                <a:cxnSpLocks noChangeShapeType="1"/>
              </p:cNvCxnSpPr>
              <p:nvPr/>
            </p:nvCxnSpPr>
            <p:spPr bwMode="auto">
              <a:xfrm>
                <a:off x="3321760" y="2668103"/>
                <a:ext cx="891502"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cxnSp>
          <p:sp>
            <p:nvSpPr>
              <p:cNvPr id="44059" name="TextBox 17"/>
              <p:cNvSpPr txBox="1">
                <a:spLocks noChangeArrowheads="1"/>
              </p:cNvSpPr>
              <p:nvPr/>
            </p:nvSpPr>
            <p:spPr bwMode="auto">
              <a:xfrm>
                <a:off x="3321760" y="2344511"/>
                <a:ext cx="93737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Clr>
                    <a:schemeClr val="tx1"/>
                  </a:buClr>
                  <a:buFont typeface="Wingdings" charset="2"/>
                  <a:buChar char="§"/>
                  <a:defRPr sz="2000" b="1">
                    <a:solidFill>
                      <a:schemeClr val="tx1"/>
                    </a:solidFill>
                    <a:latin typeface="Arial" charset="0"/>
                    <a:ea typeface="ＭＳ Ｐゴシック" charset="-128"/>
                    <a:cs typeface="Arial" charset="0"/>
                  </a:defRPr>
                </a:lvl1pPr>
                <a:lvl2pPr marL="742950" indent="-285750">
                  <a:buClr>
                    <a:schemeClr val="tx1"/>
                  </a:buClr>
                  <a:buFont typeface="Arial" charset="0"/>
                  <a:buChar char="–"/>
                  <a:defRPr>
                    <a:solidFill>
                      <a:schemeClr val="tx1"/>
                    </a:solidFill>
                    <a:latin typeface="Arial" charset="0"/>
                    <a:ea typeface="Arial" charset="0"/>
                    <a:cs typeface="Arial" charset="0"/>
                  </a:defRPr>
                </a:lvl2pPr>
                <a:lvl3pPr marL="1143000" indent="-228600">
                  <a:buClr>
                    <a:schemeClr val="tx1"/>
                  </a:buClr>
                  <a:buChar char="•"/>
                  <a:defRPr sz="1600">
                    <a:solidFill>
                      <a:schemeClr val="tx1"/>
                    </a:solidFill>
                    <a:latin typeface="Arial" charset="0"/>
                    <a:ea typeface="Arial" charset="0"/>
                    <a:cs typeface="Arial" charset="0"/>
                  </a:defRPr>
                </a:lvl3pPr>
                <a:lvl4pPr marL="1600200" indent="-228600">
                  <a:buClr>
                    <a:schemeClr val="tx1"/>
                  </a:buClr>
                  <a:buSzPct val="65000"/>
                  <a:buFont typeface="Wingdings" charset="2"/>
                  <a:buChar char="q"/>
                  <a:defRPr sz="1400">
                    <a:solidFill>
                      <a:schemeClr val="tx1"/>
                    </a:solidFill>
                    <a:latin typeface="Arial" charset="0"/>
                    <a:ea typeface="Arial" charset="0"/>
                    <a:cs typeface="Arial" charset="0"/>
                  </a:defRPr>
                </a:lvl4pPr>
                <a:lvl5pPr marL="2057400" indent="-228600">
                  <a:buClr>
                    <a:schemeClr val="tx1"/>
                  </a:buClr>
                  <a:buFont typeface="Arial" charset="0"/>
                  <a:buChar char="&gt;"/>
                  <a:defRPr sz="1400">
                    <a:solidFill>
                      <a:schemeClr val="tx1"/>
                    </a:solidFill>
                    <a:latin typeface="Arial" charset="0"/>
                    <a:ea typeface="Arial" charset="0"/>
                    <a:cs typeface="Arial" charset="0"/>
                  </a:defRPr>
                </a:lvl5pPr>
                <a:lvl6pPr marL="25146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6pPr>
                <a:lvl7pPr marL="29718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7pPr>
                <a:lvl8pPr marL="34290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8pPr>
                <a:lvl9pPr marL="38862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9pPr>
              </a:lstStyle>
              <a:p>
                <a:pPr>
                  <a:buClrTx/>
                  <a:buFontTx/>
                  <a:buNone/>
                </a:pPr>
                <a:r>
                  <a:rPr lang="en-US" altLang="en-US" sz="1600" b="0"/>
                  <a:t>Partition</a:t>
                </a:r>
              </a:p>
            </p:txBody>
          </p:sp>
        </p:grpSp>
        <p:grpSp>
          <p:nvGrpSpPr>
            <p:cNvPr id="44041" name="Group 18"/>
            <p:cNvGrpSpPr>
              <a:grpSpLocks/>
            </p:cNvGrpSpPr>
            <p:nvPr/>
          </p:nvGrpSpPr>
          <p:grpSpPr bwMode="auto">
            <a:xfrm>
              <a:off x="3428286" y="4923783"/>
              <a:ext cx="937376" cy="769293"/>
              <a:chOff x="3321760" y="2344511"/>
              <a:chExt cx="937376" cy="769293"/>
            </a:xfrm>
          </p:grpSpPr>
          <p:sp>
            <p:nvSpPr>
              <p:cNvPr id="44054" name="Rectangle 19"/>
              <p:cNvSpPr>
                <a:spLocks noChangeArrowheads="1"/>
              </p:cNvSpPr>
              <p:nvPr/>
            </p:nvSpPr>
            <p:spPr bwMode="auto">
              <a:xfrm>
                <a:off x="3321760" y="2344511"/>
                <a:ext cx="891502" cy="769293"/>
              </a:xfrm>
              <a:prstGeom prst="rect">
                <a:avLst/>
              </a:prstGeom>
              <a:noFill/>
              <a:ln w="12700">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lvl1pPr>
                  <a:buClr>
                    <a:schemeClr val="tx1"/>
                  </a:buClr>
                  <a:buFont typeface="Wingdings" charset="2"/>
                  <a:buChar char="§"/>
                  <a:defRPr sz="2000" b="1">
                    <a:solidFill>
                      <a:schemeClr val="tx1"/>
                    </a:solidFill>
                    <a:latin typeface="Arial" charset="0"/>
                    <a:ea typeface="ＭＳ Ｐゴシック" charset="-128"/>
                    <a:cs typeface="Arial" charset="0"/>
                  </a:defRPr>
                </a:lvl1pPr>
                <a:lvl2pPr marL="742950" indent="-285750">
                  <a:buClr>
                    <a:schemeClr val="tx1"/>
                  </a:buClr>
                  <a:buFont typeface="Arial" charset="0"/>
                  <a:buChar char="–"/>
                  <a:defRPr>
                    <a:solidFill>
                      <a:schemeClr val="tx1"/>
                    </a:solidFill>
                    <a:latin typeface="Arial" charset="0"/>
                    <a:ea typeface="Arial" charset="0"/>
                    <a:cs typeface="Arial" charset="0"/>
                  </a:defRPr>
                </a:lvl2pPr>
                <a:lvl3pPr marL="1143000" indent="-228600">
                  <a:buClr>
                    <a:schemeClr val="tx1"/>
                  </a:buClr>
                  <a:buChar char="•"/>
                  <a:defRPr sz="1600">
                    <a:solidFill>
                      <a:schemeClr val="tx1"/>
                    </a:solidFill>
                    <a:latin typeface="Arial" charset="0"/>
                    <a:ea typeface="Arial" charset="0"/>
                    <a:cs typeface="Arial" charset="0"/>
                  </a:defRPr>
                </a:lvl3pPr>
                <a:lvl4pPr marL="1600200" indent="-228600">
                  <a:buClr>
                    <a:schemeClr val="tx1"/>
                  </a:buClr>
                  <a:buSzPct val="65000"/>
                  <a:buFont typeface="Wingdings" charset="2"/>
                  <a:buChar char="q"/>
                  <a:defRPr sz="1400">
                    <a:solidFill>
                      <a:schemeClr val="tx1"/>
                    </a:solidFill>
                    <a:latin typeface="Arial" charset="0"/>
                    <a:ea typeface="Arial" charset="0"/>
                    <a:cs typeface="Arial" charset="0"/>
                  </a:defRPr>
                </a:lvl4pPr>
                <a:lvl5pPr marL="2057400" indent="-228600">
                  <a:buClr>
                    <a:schemeClr val="tx1"/>
                  </a:buClr>
                  <a:buFont typeface="Arial" charset="0"/>
                  <a:buChar char="&gt;"/>
                  <a:defRPr sz="1400">
                    <a:solidFill>
                      <a:schemeClr val="tx1"/>
                    </a:solidFill>
                    <a:latin typeface="Arial" charset="0"/>
                    <a:ea typeface="Arial" charset="0"/>
                    <a:cs typeface="Arial" charset="0"/>
                  </a:defRPr>
                </a:lvl5pPr>
                <a:lvl6pPr marL="25146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6pPr>
                <a:lvl7pPr marL="29718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7pPr>
                <a:lvl8pPr marL="34290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8pPr>
                <a:lvl9pPr marL="38862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9pPr>
              </a:lstStyle>
              <a:p>
                <a:pPr eaLnBrk="1" hangingPunct="1">
                  <a:buClrTx/>
                  <a:buFontTx/>
                  <a:buNone/>
                </a:pPr>
                <a:endParaRPr lang="en-US" altLang="en-US" sz="1600" b="0"/>
              </a:p>
            </p:txBody>
          </p:sp>
          <p:cxnSp>
            <p:nvCxnSpPr>
              <p:cNvPr id="44055" name="Straight Connector 20"/>
              <p:cNvCxnSpPr>
                <a:cxnSpLocks noChangeShapeType="1"/>
              </p:cNvCxnSpPr>
              <p:nvPr/>
            </p:nvCxnSpPr>
            <p:spPr bwMode="auto">
              <a:xfrm>
                <a:off x="3321760" y="2668103"/>
                <a:ext cx="891502"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cxnSp>
          <p:sp>
            <p:nvSpPr>
              <p:cNvPr id="44056" name="TextBox 21"/>
              <p:cNvSpPr txBox="1">
                <a:spLocks noChangeArrowheads="1"/>
              </p:cNvSpPr>
              <p:nvPr/>
            </p:nvSpPr>
            <p:spPr bwMode="auto">
              <a:xfrm>
                <a:off x="3321760" y="2344511"/>
                <a:ext cx="93737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Clr>
                    <a:schemeClr val="tx1"/>
                  </a:buClr>
                  <a:buFont typeface="Wingdings" charset="2"/>
                  <a:buChar char="§"/>
                  <a:defRPr sz="2000" b="1">
                    <a:solidFill>
                      <a:schemeClr val="tx1"/>
                    </a:solidFill>
                    <a:latin typeface="Arial" charset="0"/>
                    <a:ea typeface="ＭＳ Ｐゴシック" charset="-128"/>
                    <a:cs typeface="Arial" charset="0"/>
                  </a:defRPr>
                </a:lvl1pPr>
                <a:lvl2pPr marL="742950" indent="-285750">
                  <a:buClr>
                    <a:schemeClr val="tx1"/>
                  </a:buClr>
                  <a:buFont typeface="Arial" charset="0"/>
                  <a:buChar char="–"/>
                  <a:defRPr>
                    <a:solidFill>
                      <a:schemeClr val="tx1"/>
                    </a:solidFill>
                    <a:latin typeface="Arial" charset="0"/>
                    <a:ea typeface="Arial" charset="0"/>
                    <a:cs typeface="Arial" charset="0"/>
                  </a:defRPr>
                </a:lvl2pPr>
                <a:lvl3pPr marL="1143000" indent="-228600">
                  <a:buClr>
                    <a:schemeClr val="tx1"/>
                  </a:buClr>
                  <a:buChar char="•"/>
                  <a:defRPr sz="1600">
                    <a:solidFill>
                      <a:schemeClr val="tx1"/>
                    </a:solidFill>
                    <a:latin typeface="Arial" charset="0"/>
                    <a:ea typeface="Arial" charset="0"/>
                    <a:cs typeface="Arial" charset="0"/>
                  </a:defRPr>
                </a:lvl3pPr>
                <a:lvl4pPr marL="1600200" indent="-228600">
                  <a:buClr>
                    <a:schemeClr val="tx1"/>
                  </a:buClr>
                  <a:buSzPct val="65000"/>
                  <a:buFont typeface="Wingdings" charset="2"/>
                  <a:buChar char="q"/>
                  <a:defRPr sz="1400">
                    <a:solidFill>
                      <a:schemeClr val="tx1"/>
                    </a:solidFill>
                    <a:latin typeface="Arial" charset="0"/>
                    <a:ea typeface="Arial" charset="0"/>
                    <a:cs typeface="Arial" charset="0"/>
                  </a:defRPr>
                </a:lvl4pPr>
                <a:lvl5pPr marL="2057400" indent="-228600">
                  <a:buClr>
                    <a:schemeClr val="tx1"/>
                  </a:buClr>
                  <a:buFont typeface="Arial" charset="0"/>
                  <a:buChar char="&gt;"/>
                  <a:defRPr sz="1400">
                    <a:solidFill>
                      <a:schemeClr val="tx1"/>
                    </a:solidFill>
                    <a:latin typeface="Arial" charset="0"/>
                    <a:ea typeface="Arial" charset="0"/>
                    <a:cs typeface="Arial" charset="0"/>
                  </a:defRPr>
                </a:lvl5pPr>
                <a:lvl6pPr marL="25146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6pPr>
                <a:lvl7pPr marL="29718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7pPr>
                <a:lvl8pPr marL="34290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8pPr>
                <a:lvl9pPr marL="38862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9pPr>
              </a:lstStyle>
              <a:p>
                <a:pPr>
                  <a:buClrTx/>
                  <a:buFontTx/>
                  <a:buNone/>
                </a:pPr>
                <a:r>
                  <a:rPr lang="en-US" altLang="en-US" sz="1600" b="0"/>
                  <a:t>Partition</a:t>
                </a:r>
              </a:p>
            </p:txBody>
          </p:sp>
        </p:grpSp>
        <p:sp>
          <p:nvSpPr>
            <p:cNvPr id="44042" name="Rectangle 22"/>
            <p:cNvSpPr>
              <a:spLocks noChangeArrowheads="1"/>
            </p:cNvSpPr>
            <p:nvPr/>
          </p:nvSpPr>
          <p:spPr bwMode="auto">
            <a:xfrm>
              <a:off x="5208315" y="4004731"/>
              <a:ext cx="751314" cy="708238"/>
            </a:xfrm>
            <a:prstGeom prst="rect">
              <a:avLst/>
            </a:prstGeom>
            <a:noFill/>
            <a:ln w="12700">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lvl1pPr>
                <a:buClr>
                  <a:schemeClr val="tx1"/>
                </a:buClr>
                <a:buFont typeface="Wingdings" charset="2"/>
                <a:buChar char="§"/>
                <a:defRPr sz="2000" b="1">
                  <a:solidFill>
                    <a:schemeClr val="tx1"/>
                  </a:solidFill>
                  <a:latin typeface="Arial" charset="0"/>
                  <a:ea typeface="ＭＳ Ｐゴシック" charset="-128"/>
                  <a:cs typeface="Arial" charset="0"/>
                </a:defRPr>
              </a:lvl1pPr>
              <a:lvl2pPr marL="742950" indent="-285750">
                <a:buClr>
                  <a:schemeClr val="tx1"/>
                </a:buClr>
                <a:buFont typeface="Arial" charset="0"/>
                <a:buChar char="–"/>
                <a:defRPr>
                  <a:solidFill>
                    <a:schemeClr val="tx1"/>
                  </a:solidFill>
                  <a:latin typeface="Arial" charset="0"/>
                  <a:ea typeface="Arial" charset="0"/>
                  <a:cs typeface="Arial" charset="0"/>
                </a:defRPr>
              </a:lvl2pPr>
              <a:lvl3pPr marL="1143000" indent="-228600">
                <a:buClr>
                  <a:schemeClr val="tx1"/>
                </a:buClr>
                <a:buChar char="•"/>
                <a:defRPr sz="1600">
                  <a:solidFill>
                    <a:schemeClr val="tx1"/>
                  </a:solidFill>
                  <a:latin typeface="Arial" charset="0"/>
                  <a:ea typeface="Arial" charset="0"/>
                  <a:cs typeface="Arial" charset="0"/>
                </a:defRPr>
              </a:lvl3pPr>
              <a:lvl4pPr marL="1600200" indent="-228600">
                <a:buClr>
                  <a:schemeClr val="tx1"/>
                </a:buClr>
                <a:buSzPct val="65000"/>
                <a:buFont typeface="Wingdings" charset="2"/>
                <a:buChar char="q"/>
                <a:defRPr sz="1400">
                  <a:solidFill>
                    <a:schemeClr val="tx1"/>
                  </a:solidFill>
                  <a:latin typeface="Arial" charset="0"/>
                  <a:ea typeface="Arial" charset="0"/>
                  <a:cs typeface="Arial" charset="0"/>
                </a:defRPr>
              </a:lvl4pPr>
              <a:lvl5pPr marL="2057400" indent="-228600">
                <a:buClr>
                  <a:schemeClr val="tx1"/>
                </a:buClr>
                <a:buFont typeface="Arial" charset="0"/>
                <a:buChar char="&gt;"/>
                <a:defRPr sz="1400">
                  <a:solidFill>
                    <a:schemeClr val="tx1"/>
                  </a:solidFill>
                  <a:latin typeface="Arial" charset="0"/>
                  <a:ea typeface="Arial" charset="0"/>
                  <a:cs typeface="Arial" charset="0"/>
                </a:defRPr>
              </a:lvl5pPr>
              <a:lvl6pPr marL="25146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6pPr>
              <a:lvl7pPr marL="29718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7pPr>
              <a:lvl8pPr marL="34290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8pPr>
              <a:lvl9pPr marL="38862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9pPr>
            </a:lstStyle>
            <a:p>
              <a:pPr eaLnBrk="1" hangingPunct="1">
                <a:buClrTx/>
                <a:buFontTx/>
                <a:buNone/>
              </a:pPr>
              <a:r>
                <a:rPr lang="en-US" altLang="en-US" sz="1200" b="0"/>
                <a:t>Memory</a:t>
              </a:r>
            </a:p>
            <a:p>
              <a:pPr eaLnBrk="1" hangingPunct="1">
                <a:buClrTx/>
                <a:buFontTx/>
                <a:buNone/>
              </a:pPr>
              <a:r>
                <a:rPr lang="en-US" altLang="en-US" sz="1200" b="0"/>
                <a:t>partition</a:t>
              </a:r>
            </a:p>
          </p:txBody>
        </p:sp>
        <p:sp>
          <p:nvSpPr>
            <p:cNvPr id="44043" name="Rectangle 23"/>
            <p:cNvSpPr>
              <a:spLocks noChangeArrowheads="1"/>
            </p:cNvSpPr>
            <p:nvPr/>
          </p:nvSpPr>
          <p:spPr bwMode="auto">
            <a:xfrm>
              <a:off x="5208315" y="2112502"/>
              <a:ext cx="751314" cy="708238"/>
            </a:xfrm>
            <a:prstGeom prst="rect">
              <a:avLst/>
            </a:prstGeom>
            <a:noFill/>
            <a:ln w="12700">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lvl1pPr>
                <a:buClr>
                  <a:schemeClr val="tx1"/>
                </a:buClr>
                <a:buFont typeface="Wingdings" charset="2"/>
                <a:buChar char="§"/>
                <a:defRPr sz="2000" b="1">
                  <a:solidFill>
                    <a:schemeClr val="tx1"/>
                  </a:solidFill>
                  <a:latin typeface="Arial" charset="0"/>
                  <a:ea typeface="ＭＳ Ｐゴシック" charset="-128"/>
                  <a:cs typeface="Arial" charset="0"/>
                </a:defRPr>
              </a:lvl1pPr>
              <a:lvl2pPr marL="742950" indent="-285750">
                <a:buClr>
                  <a:schemeClr val="tx1"/>
                </a:buClr>
                <a:buFont typeface="Arial" charset="0"/>
                <a:buChar char="–"/>
                <a:defRPr>
                  <a:solidFill>
                    <a:schemeClr val="tx1"/>
                  </a:solidFill>
                  <a:latin typeface="Arial" charset="0"/>
                  <a:ea typeface="Arial" charset="0"/>
                  <a:cs typeface="Arial" charset="0"/>
                </a:defRPr>
              </a:lvl2pPr>
              <a:lvl3pPr marL="1143000" indent="-228600">
                <a:buClr>
                  <a:schemeClr val="tx1"/>
                </a:buClr>
                <a:buChar char="•"/>
                <a:defRPr sz="1600">
                  <a:solidFill>
                    <a:schemeClr val="tx1"/>
                  </a:solidFill>
                  <a:latin typeface="Arial" charset="0"/>
                  <a:ea typeface="Arial" charset="0"/>
                  <a:cs typeface="Arial" charset="0"/>
                </a:defRPr>
              </a:lvl3pPr>
              <a:lvl4pPr marL="1600200" indent="-228600">
                <a:buClr>
                  <a:schemeClr val="tx1"/>
                </a:buClr>
                <a:buSzPct val="65000"/>
                <a:buFont typeface="Wingdings" charset="2"/>
                <a:buChar char="q"/>
                <a:defRPr sz="1400">
                  <a:solidFill>
                    <a:schemeClr val="tx1"/>
                  </a:solidFill>
                  <a:latin typeface="Arial" charset="0"/>
                  <a:ea typeface="Arial" charset="0"/>
                  <a:cs typeface="Arial" charset="0"/>
                </a:defRPr>
              </a:lvl4pPr>
              <a:lvl5pPr marL="2057400" indent="-228600">
                <a:buClr>
                  <a:schemeClr val="tx1"/>
                </a:buClr>
                <a:buFont typeface="Arial" charset="0"/>
                <a:buChar char="&gt;"/>
                <a:defRPr sz="1400">
                  <a:solidFill>
                    <a:schemeClr val="tx1"/>
                  </a:solidFill>
                  <a:latin typeface="Arial" charset="0"/>
                  <a:ea typeface="Arial" charset="0"/>
                  <a:cs typeface="Arial" charset="0"/>
                </a:defRPr>
              </a:lvl5pPr>
              <a:lvl6pPr marL="25146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6pPr>
              <a:lvl7pPr marL="29718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7pPr>
              <a:lvl8pPr marL="34290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8pPr>
              <a:lvl9pPr marL="38862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9pPr>
            </a:lstStyle>
            <a:p>
              <a:pPr eaLnBrk="1" hangingPunct="1">
                <a:buClrTx/>
                <a:buFontTx/>
                <a:buNone/>
              </a:pPr>
              <a:r>
                <a:rPr lang="en-US" altLang="en-US" sz="1200" b="0"/>
                <a:t>Memory</a:t>
              </a:r>
            </a:p>
            <a:p>
              <a:pPr eaLnBrk="1" hangingPunct="1">
                <a:buClrTx/>
                <a:buFontTx/>
                <a:buNone/>
              </a:pPr>
              <a:r>
                <a:rPr lang="en-US" altLang="en-US" sz="1200" b="0"/>
                <a:t>partition</a:t>
              </a:r>
            </a:p>
          </p:txBody>
        </p:sp>
        <p:sp>
          <p:nvSpPr>
            <p:cNvPr id="44044" name="Rectangle 24"/>
            <p:cNvSpPr>
              <a:spLocks noChangeArrowheads="1"/>
            </p:cNvSpPr>
            <p:nvPr/>
          </p:nvSpPr>
          <p:spPr bwMode="auto">
            <a:xfrm>
              <a:off x="5208315" y="2985352"/>
              <a:ext cx="751314" cy="708238"/>
            </a:xfrm>
            <a:prstGeom prst="rect">
              <a:avLst/>
            </a:prstGeom>
            <a:noFill/>
            <a:ln w="12700">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lvl1pPr>
                <a:buClr>
                  <a:schemeClr val="tx1"/>
                </a:buClr>
                <a:buFont typeface="Wingdings" charset="2"/>
                <a:buChar char="§"/>
                <a:defRPr sz="2000" b="1">
                  <a:solidFill>
                    <a:schemeClr val="tx1"/>
                  </a:solidFill>
                  <a:latin typeface="Arial" charset="0"/>
                  <a:ea typeface="ＭＳ Ｐゴシック" charset="-128"/>
                  <a:cs typeface="Arial" charset="0"/>
                </a:defRPr>
              </a:lvl1pPr>
              <a:lvl2pPr marL="742950" indent="-285750">
                <a:buClr>
                  <a:schemeClr val="tx1"/>
                </a:buClr>
                <a:buFont typeface="Arial" charset="0"/>
                <a:buChar char="–"/>
                <a:defRPr>
                  <a:solidFill>
                    <a:schemeClr val="tx1"/>
                  </a:solidFill>
                  <a:latin typeface="Arial" charset="0"/>
                  <a:ea typeface="Arial" charset="0"/>
                  <a:cs typeface="Arial" charset="0"/>
                </a:defRPr>
              </a:lvl2pPr>
              <a:lvl3pPr marL="1143000" indent="-228600">
                <a:buClr>
                  <a:schemeClr val="tx1"/>
                </a:buClr>
                <a:buChar char="•"/>
                <a:defRPr sz="1600">
                  <a:solidFill>
                    <a:schemeClr val="tx1"/>
                  </a:solidFill>
                  <a:latin typeface="Arial" charset="0"/>
                  <a:ea typeface="Arial" charset="0"/>
                  <a:cs typeface="Arial" charset="0"/>
                </a:defRPr>
              </a:lvl3pPr>
              <a:lvl4pPr marL="1600200" indent="-228600">
                <a:buClr>
                  <a:schemeClr val="tx1"/>
                </a:buClr>
                <a:buSzPct val="65000"/>
                <a:buFont typeface="Wingdings" charset="2"/>
                <a:buChar char="q"/>
                <a:defRPr sz="1400">
                  <a:solidFill>
                    <a:schemeClr val="tx1"/>
                  </a:solidFill>
                  <a:latin typeface="Arial" charset="0"/>
                  <a:ea typeface="Arial" charset="0"/>
                  <a:cs typeface="Arial" charset="0"/>
                </a:defRPr>
              </a:lvl4pPr>
              <a:lvl5pPr marL="2057400" indent="-228600">
                <a:buClr>
                  <a:schemeClr val="tx1"/>
                </a:buClr>
                <a:buFont typeface="Arial" charset="0"/>
                <a:buChar char="&gt;"/>
                <a:defRPr sz="1400">
                  <a:solidFill>
                    <a:schemeClr val="tx1"/>
                  </a:solidFill>
                  <a:latin typeface="Arial" charset="0"/>
                  <a:ea typeface="Arial" charset="0"/>
                  <a:cs typeface="Arial" charset="0"/>
                </a:defRPr>
              </a:lvl5pPr>
              <a:lvl6pPr marL="25146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6pPr>
              <a:lvl7pPr marL="29718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7pPr>
              <a:lvl8pPr marL="34290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8pPr>
              <a:lvl9pPr marL="38862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9pPr>
            </a:lstStyle>
            <a:p>
              <a:pPr eaLnBrk="1" hangingPunct="1">
                <a:buClrTx/>
                <a:buFontTx/>
                <a:buNone/>
              </a:pPr>
              <a:r>
                <a:rPr lang="en-US" altLang="en-US" sz="1200" b="0"/>
                <a:t>Memory</a:t>
              </a:r>
            </a:p>
            <a:p>
              <a:pPr eaLnBrk="1" hangingPunct="1">
                <a:buClrTx/>
                <a:buFontTx/>
                <a:buNone/>
              </a:pPr>
              <a:r>
                <a:rPr lang="en-US" altLang="en-US" sz="1200" b="0"/>
                <a:t>partition</a:t>
              </a:r>
            </a:p>
          </p:txBody>
        </p:sp>
        <p:sp>
          <p:nvSpPr>
            <p:cNvPr id="44045" name="TextBox 25"/>
            <p:cNvSpPr txBox="1">
              <a:spLocks noChangeArrowheads="1"/>
            </p:cNvSpPr>
            <p:nvPr/>
          </p:nvSpPr>
          <p:spPr bwMode="auto">
            <a:xfrm>
              <a:off x="1120614" y="2695276"/>
              <a:ext cx="813043"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Clr>
                  <a:schemeClr val="tx1"/>
                </a:buClr>
                <a:buFont typeface="Wingdings" charset="2"/>
                <a:buChar char="§"/>
                <a:defRPr sz="2000" b="1">
                  <a:solidFill>
                    <a:schemeClr val="tx1"/>
                  </a:solidFill>
                  <a:latin typeface="Arial" charset="0"/>
                  <a:ea typeface="ＭＳ Ｐゴシック" charset="-128"/>
                  <a:cs typeface="Arial" charset="0"/>
                </a:defRPr>
              </a:lvl1pPr>
              <a:lvl2pPr marL="742950" indent="-285750">
                <a:buClr>
                  <a:schemeClr val="tx1"/>
                </a:buClr>
                <a:buFont typeface="Arial" charset="0"/>
                <a:buChar char="–"/>
                <a:defRPr>
                  <a:solidFill>
                    <a:schemeClr val="tx1"/>
                  </a:solidFill>
                  <a:latin typeface="Arial" charset="0"/>
                  <a:ea typeface="Arial" charset="0"/>
                  <a:cs typeface="Arial" charset="0"/>
                </a:defRPr>
              </a:lvl2pPr>
              <a:lvl3pPr marL="1143000" indent="-228600">
                <a:buClr>
                  <a:schemeClr val="tx1"/>
                </a:buClr>
                <a:buChar char="•"/>
                <a:defRPr sz="1600">
                  <a:solidFill>
                    <a:schemeClr val="tx1"/>
                  </a:solidFill>
                  <a:latin typeface="Arial" charset="0"/>
                  <a:ea typeface="Arial" charset="0"/>
                  <a:cs typeface="Arial" charset="0"/>
                </a:defRPr>
              </a:lvl3pPr>
              <a:lvl4pPr marL="1600200" indent="-228600">
                <a:buClr>
                  <a:schemeClr val="tx1"/>
                </a:buClr>
                <a:buSzPct val="65000"/>
                <a:buFont typeface="Wingdings" charset="2"/>
                <a:buChar char="q"/>
                <a:defRPr sz="1400">
                  <a:solidFill>
                    <a:schemeClr val="tx1"/>
                  </a:solidFill>
                  <a:latin typeface="Arial" charset="0"/>
                  <a:ea typeface="Arial" charset="0"/>
                  <a:cs typeface="Arial" charset="0"/>
                </a:defRPr>
              </a:lvl4pPr>
              <a:lvl5pPr marL="2057400" indent="-228600">
                <a:buClr>
                  <a:schemeClr val="tx1"/>
                </a:buClr>
                <a:buFont typeface="Arial" charset="0"/>
                <a:buChar char="&gt;"/>
                <a:defRPr sz="1400">
                  <a:solidFill>
                    <a:schemeClr val="tx1"/>
                  </a:solidFill>
                  <a:latin typeface="Arial" charset="0"/>
                  <a:ea typeface="Arial" charset="0"/>
                  <a:cs typeface="Arial" charset="0"/>
                </a:defRPr>
              </a:lvl5pPr>
              <a:lvl6pPr marL="25146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6pPr>
              <a:lvl7pPr marL="29718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7pPr>
              <a:lvl8pPr marL="34290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8pPr>
              <a:lvl9pPr marL="38862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9pPr>
            </a:lstStyle>
            <a:p>
              <a:pPr>
                <a:buClrTx/>
                <a:buFontTx/>
                <a:buNone/>
              </a:pPr>
              <a:r>
                <a:rPr lang="en-US" altLang="en-US" b="0"/>
                <a:t>RDD</a:t>
              </a:r>
            </a:p>
            <a:p>
              <a:pPr>
                <a:buClrTx/>
                <a:buFontTx/>
                <a:buNone/>
              </a:pPr>
              <a:endParaRPr lang="en-US" altLang="en-US" b="0"/>
            </a:p>
            <a:p>
              <a:pPr>
                <a:buClrTx/>
                <a:buFontTx/>
                <a:buNone/>
              </a:pPr>
              <a:r>
                <a:rPr lang="en-US" altLang="en-US" b="0"/>
                <a:t>Array</a:t>
              </a:r>
            </a:p>
          </p:txBody>
        </p:sp>
        <p:cxnSp>
          <p:nvCxnSpPr>
            <p:cNvPr id="44046" name="Straight Arrow Connector 27"/>
            <p:cNvCxnSpPr>
              <a:cxnSpLocks noChangeShapeType="1"/>
              <a:endCxn id="44060" idx="1"/>
            </p:cNvCxnSpPr>
            <p:nvPr/>
          </p:nvCxnSpPr>
          <p:spPr bwMode="auto">
            <a:xfrm flipV="1">
              <a:off x="2283710" y="2466621"/>
              <a:ext cx="1144576" cy="518731"/>
            </a:xfrm>
            <a:prstGeom prst="straightConnector1">
              <a:avLst/>
            </a:prstGeom>
            <a:noFill/>
            <a:ln w="12700">
              <a:solidFill>
                <a:schemeClr val="tx1"/>
              </a:solidFill>
              <a:round/>
              <a:headEnd type="none" w="sm" len="sm"/>
              <a:tailEnd type="arrow" w="med" len="med"/>
            </a:ln>
            <a:extLst>
              <a:ext uri="{909E8E84-426E-40DD-AFC4-6F175D3DCCD1}">
                <a14:hiddenFill xmlns:a14="http://schemas.microsoft.com/office/drawing/2010/main">
                  <a:noFill/>
                </a14:hiddenFill>
              </a:ext>
            </a:extLst>
          </p:spPr>
        </p:cxnSp>
        <p:cxnSp>
          <p:nvCxnSpPr>
            <p:cNvPr id="44047" name="Straight Arrow Connector 29"/>
            <p:cNvCxnSpPr>
              <a:cxnSpLocks noChangeShapeType="1"/>
              <a:endCxn id="44063" idx="1"/>
            </p:cNvCxnSpPr>
            <p:nvPr/>
          </p:nvCxnSpPr>
          <p:spPr bwMode="auto">
            <a:xfrm>
              <a:off x="2283710" y="3369999"/>
              <a:ext cx="1144576" cy="0"/>
            </a:xfrm>
            <a:prstGeom prst="straightConnector1">
              <a:avLst/>
            </a:prstGeom>
            <a:noFill/>
            <a:ln w="12700">
              <a:solidFill>
                <a:schemeClr val="tx1"/>
              </a:solidFill>
              <a:round/>
              <a:headEnd type="none" w="sm" len="sm"/>
              <a:tailEnd type="arrow" w="med" len="med"/>
            </a:ln>
            <a:extLst>
              <a:ext uri="{909E8E84-426E-40DD-AFC4-6F175D3DCCD1}">
                <a14:hiddenFill xmlns:a14="http://schemas.microsoft.com/office/drawing/2010/main">
                  <a:noFill/>
                </a14:hiddenFill>
              </a:ext>
            </a:extLst>
          </p:spPr>
        </p:cxnSp>
        <p:cxnSp>
          <p:nvCxnSpPr>
            <p:cNvPr id="44048" name="Straight Arrow Connector 31"/>
            <p:cNvCxnSpPr>
              <a:cxnSpLocks noChangeShapeType="1"/>
            </p:cNvCxnSpPr>
            <p:nvPr/>
          </p:nvCxnSpPr>
          <p:spPr bwMode="auto">
            <a:xfrm>
              <a:off x="2283710" y="4511489"/>
              <a:ext cx="1144576" cy="0"/>
            </a:xfrm>
            <a:prstGeom prst="straightConnector1">
              <a:avLst/>
            </a:prstGeom>
            <a:noFill/>
            <a:ln w="12700">
              <a:solidFill>
                <a:schemeClr val="tx1"/>
              </a:solidFill>
              <a:round/>
              <a:headEnd type="none" w="sm" len="sm"/>
              <a:tailEnd type="arrow" w="med" len="med"/>
            </a:ln>
            <a:extLst>
              <a:ext uri="{909E8E84-426E-40DD-AFC4-6F175D3DCCD1}">
                <a14:hiddenFill xmlns:a14="http://schemas.microsoft.com/office/drawing/2010/main">
                  <a:noFill/>
                </a14:hiddenFill>
              </a:ext>
            </a:extLst>
          </p:spPr>
        </p:cxnSp>
        <p:cxnSp>
          <p:nvCxnSpPr>
            <p:cNvPr id="44049" name="Straight Arrow Connector 32"/>
            <p:cNvCxnSpPr>
              <a:cxnSpLocks noChangeShapeType="1"/>
              <a:endCxn id="44054" idx="1"/>
            </p:cNvCxnSpPr>
            <p:nvPr/>
          </p:nvCxnSpPr>
          <p:spPr bwMode="auto">
            <a:xfrm>
              <a:off x="2283710" y="4929415"/>
              <a:ext cx="1144576" cy="379015"/>
            </a:xfrm>
            <a:prstGeom prst="straightConnector1">
              <a:avLst/>
            </a:prstGeom>
            <a:noFill/>
            <a:ln w="12700">
              <a:solidFill>
                <a:schemeClr val="tx1"/>
              </a:solidFill>
              <a:round/>
              <a:headEnd type="none" w="sm" len="sm"/>
              <a:tailEnd type="arrow" w="med" len="med"/>
            </a:ln>
            <a:extLst>
              <a:ext uri="{909E8E84-426E-40DD-AFC4-6F175D3DCCD1}">
                <a14:hiddenFill xmlns:a14="http://schemas.microsoft.com/office/drawing/2010/main">
                  <a:noFill/>
                </a14:hiddenFill>
              </a:ext>
            </a:extLst>
          </p:spPr>
        </p:cxnSp>
        <p:cxnSp>
          <p:nvCxnSpPr>
            <p:cNvPr id="44050" name="Straight Arrow Connector 35"/>
            <p:cNvCxnSpPr>
              <a:cxnSpLocks noChangeShapeType="1"/>
              <a:stCxn id="44060" idx="3"/>
              <a:endCxn id="44043" idx="1"/>
            </p:cNvCxnSpPr>
            <p:nvPr/>
          </p:nvCxnSpPr>
          <p:spPr bwMode="auto">
            <a:xfrm>
              <a:off x="4319788" y="2466621"/>
              <a:ext cx="888527" cy="0"/>
            </a:xfrm>
            <a:prstGeom prst="straightConnector1">
              <a:avLst/>
            </a:prstGeom>
            <a:noFill/>
            <a:ln w="12700">
              <a:solidFill>
                <a:schemeClr val="tx1"/>
              </a:solidFill>
              <a:round/>
              <a:headEnd type="none" w="sm" len="sm"/>
              <a:tailEnd type="arrow" w="med" len="med"/>
            </a:ln>
            <a:extLst>
              <a:ext uri="{909E8E84-426E-40DD-AFC4-6F175D3DCCD1}">
                <a14:hiddenFill xmlns:a14="http://schemas.microsoft.com/office/drawing/2010/main">
                  <a:noFill/>
                </a14:hiddenFill>
              </a:ext>
            </a:extLst>
          </p:spPr>
        </p:cxnSp>
        <p:cxnSp>
          <p:nvCxnSpPr>
            <p:cNvPr id="44051" name="Straight Arrow Connector 36"/>
            <p:cNvCxnSpPr>
              <a:cxnSpLocks noChangeShapeType="1"/>
              <a:stCxn id="44057" idx="3"/>
              <a:endCxn id="44042" idx="1"/>
            </p:cNvCxnSpPr>
            <p:nvPr/>
          </p:nvCxnSpPr>
          <p:spPr bwMode="auto">
            <a:xfrm flipV="1">
              <a:off x="4319788" y="4358850"/>
              <a:ext cx="888527" cy="30528"/>
            </a:xfrm>
            <a:prstGeom prst="straightConnector1">
              <a:avLst/>
            </a:prstGeom>
            <a:noFill/>
            <a:ln w="12700">
              <a:solidFill>
                <a:schemeClr val="tx1"/>
              </a:solidFill>
              <a:round/>
              <a:headEnd type="none" w="sm" len="sm"/>
              <a:tailEnd type="arrow" w="med" len="med"/>
            </a:ln>
            <a:extLst>
              <a:ext uri="{909E8E84-426E-40DD-AFC4-6F175D3DCCD1}">
                <a14:hiddenFill xmlns:a14="http://schemas.microsoft.com/office/drawing/2010/main">
                  <a:noFill/>
                </a14:hiddenFill>
              </a:ext>
            </a:extLst>
          </p:spPr>
        </p:cxnSp>
        <p:cxnSp>
          <p:nvCxnSpPr>
            <p:cNvPr id="44052" name="Straight Arrow Connector 37"/>
            <p:cNvCxnSpPr>
              <a:cxnSpLocks noChangeShapeType="1"/>
            </p:cNvCxnSpPr>
            <p:nvPr/>
          </p:nvCxnSpPr>
          <p:spPr bwMode="auto">
            <a:xfrm>
              <a:off x="4319788" y="3381735"/>
              <a:ext cx="888527" cy="0"/>
            </a:xfrm>
            <a:prstGeom prst="straightConnector1">
              <a:avLst/>
            </a:prstGeom>
            <a:noFill/>
            <a:ln w="12700">
              <a:solidFill>
                <a:schemeClr val="tx1"/>
              </a:solidFill>
              <a:round/>
              <a:headEnd type="none" w="sm" len="sm"/>
              <a:tailEnd type="arrow" w="med" len="med"/>
            </a:ln>
            <a:extLst>
              <a:ext uri="{909E8E84-426E-40DD-AFC4-6F175D3DCCD1}">
                <a14:hiddenFill xmlns:a14="http://schemas.microsoft.com/office/drawing/2010/main">
                  <a:noFill/>
                </a14:hiddenFill>
              </a:ext>
            </a:extLst>
          </p:spPr>
        </p:cxnSp>
        <p:cxnSp>
          <p:nvCxnSpPr>
            <p:cNvPr id="44053" name="Straight Arrow Connector 40"/>
            <p:cNvCxnSpPr>
              <a:cxnSpLocks noChangeShapeType="1"/>
            </p:cNvCxnSpPr>
            <p:nvPr/>
          </p:nvCxnSpPr>
          <p:spPr bwMode="auto">
            <a:xfrm>
              <a:off x="4319788" y="5308430"/>
              <a:ext cx="888527" cy="0"/>
            </a:xfrm>
            <a:prstGeom prst="straightConnector1">
              <a:avLst/>
            </a:prstGeom>
            <a:noFill/>
            <a:ln w="12700">
              <a:solidFill>
                <a:schemeClr val="tx1"/>
              </a:solidFill>
              <a:round/>
              <a:headEnd type="none" w="sm" len="sm"/>
              <a:tailEnd type="arrow" w="med" len="med"/>
            </a:ln>
            <a:extLst>
              <a:ext uri="{909E8E84-426E-40DD-AFC4-6F175D3DCCD1}">
                <a14:hiddenFill xmlns:a14="http://schemas.microsoft.com/office/drawing/2010/main">
                  <a:noFill/>
                </a14:hiddenFill>
              </a:ext>
            </a:extLst>
          </p:spPr>
        </p:cxnSp>
      </p:grpSp>
    </p:spTree>
    <p:extLst>
      <p:ext uri="{BB962C8B-B14F-4D97-AF65-F5344CB8AC3E}">
        <p14:creationId xmlns:p14="http://schemas.microsoft.com/office/powerpoint/2010/main" val="161350059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Dataframe</a:t>
            </a:r>
            <a:endParaRPr lang="en-US" dirty="0"/>
          </a:p>
        </p:txBody>
      </p:sp>
      <p:sp>
        <p:nvSpPr>
          <p:cNvPr id="3" name="Content Placeholder 2"/>
          <p:cNvSpPr>
            <a:spLocks noGrp="1"/>
          </p:cNvSpPr>
          <p:nvPr>
            <p:ph idx="1"/>
          </p:nvPr>
        </p:nvSpPr>
        <p:spPr/>
        <p:txBody>
          <a:bodyPr/>
          <a:lstStyle/>
          <a:p>
            <a:r>
              <a:rPr lang="en-US" dirty="0" smtClean="0"/>
              <a:t>Subset of RDDs</a:t>
            </a:r>
          </a:p>
          <a:p>
            <a:r>
              <a:rPr lang="en-US" dirty="0" smtClean="0"/>
              <a:t>Main data object </a:t>
            </a:r>
            <a:r>
              <a:rPr lang="en-US" dirty="0" err="1" smtClean="0"/>
              <a:t>abstration</a:t>
            </a:r>
            <a:r>
              <a:rPr lang="en-US" dirty="0" smtClean="0"/>
              <a:t> in </a:t>
            </a:r>
            <a:r>
              <a:rPr lang="en-US" dirty="0" err="1" smtClean="0"/>
              <a:t>SparkSQL</a:t>
            </a:r>
            <a:endParaRPr lang="en-US" dirty="0" smtClean="0"/>
          </a:p>
          <a:p>
            <a:pPr lvl="1"/>
            <a:r>
              <a:rPr lang="en-US" dirty="0" smtClean="0"/>
              <a:t>Organized into NAMED columns</a:t>
            </a:r>
          </a:p>
          <a:p>
            <a:r>
              <a:rPr lang="en-US" dirty="0" smtClean="0"/>
              <a:t>Can be created from:</a:t>
            </a:r>
          </a:p>
          <a:p>
            <a:pPr lvl="1"/>
            <a:r>
              <a:rPr lang="en-US" dirty="0" smtClean="0"/>
              <a:t>Existed structured data source</a:t>
            </a:r>
          </a:p>
          <a:p>
            <a:pPr lvl="2"/>
            <a:r>
              <a:rPr lang="en-US" dirty="0" err="1" smtClean="0"/>
              <a:t>json</a:t>
            </a:r>
            <a:r>
              <a:rPr lang="en-US" dirty="0" smtClean="0"/>
              <a:t>, database table, Apache Parquet</a:t>
            </a:r>
          </a:p>
          <a:p>
            <a:pPr lvl="1"/>
            <a:r>
              <a:rPr lang="en-US" dirty="0" smtClean="0"/>
              <a:t>Another RDD</a:t>
            </a:r>
          </a:p>
          <a:p>
            <a:pPr lvl="1"/>
            <a:r>
              <a:rPr lang="en-US" dirty="0" smtClean="0"/>
              <a:t>Transformation of another dataframe</a:t>
            </a:r>
          </a:p>
          <a:p>
            <a:pPr lvl="1"/>
            <a:r>
              <a:rPr lang="en-US" dirty="0" smtClean="0"/>
              <a:t>Programmatically</a:t>
            </a:r>
            <a:endParaRPr lang="en-US" dirty="0"/>
          </a:p>
        </p:txBody>
      </p:sp>
    </p:spTree>
    <p:extLst>
      <p:ext uri="{BB962C8B-B14F-4D97-AF65-F5344CB8AC3E}">
        <p14:creationId xmlns:p14="http://schemas.microsoft.com/office/powerpoint/2010/main" val="170553924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lstStyle/>
          <a:p>
            <a:r>
              <a:rPr lang="en-US" sz="3200" dirty="0" smtClean="0"/>
              <a:t>Understand how Spark works</a:t>
            </a:r>
          </a:p>
          <a:p>
            <a:r>
              <a:rPr lang="en-US" sz="3200" dirty="0" smtClean="0"/>
              <a:t>Write Spark programs</a:t>
            </a:r>
          </a:p>
          <a:p>
            <a:r>
              <a:rPr lang="en-US" sz="3200" dirty="0" smtClean="0"/>
              <a:t>List different ways IBM uses Spark</a:t>
            </a:r>
          </a:p>
          <a:p>
            <a:r>
              <a:rPr lang="en-US" sz="3200" dirty="0" smtClean="0"/>
              <a:t>Discuss how to apply to Spark to business problems</a:t>
            </a:r>
          </a:p>
          <a:p>
            <a:endParaRPr lang="en-US" dirty="0" smtClean="0"/>
          </a:p>
        </p:txBody>
      </p:sp>
    </p:spTree>
    <p:extLst>
      <p:ext uri="{BB962C8B-B14F-4D97-AF65-F5344CB8AC3E}">
        <p14:creationId xmlns:p14="http://schemas.microsoft.com/office/powerpoint/2010/main" val="159094828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Title 1"/>
          <p:cNvSpPr>
            <a:spLocks noGrp="1"/>
          </p:cNvSpPr>
          <p:nvPr>
            <p:ph type="title"/>
          </p:nvPr>
        </p:nvSpPr>
        <p:spPr/>
        <p:txBody>
          <a:bodyPr/>
          <a:lstStyle/>
          <a:p>
            <a:r>
              <a:rPr lang="en-US" altLang="en-US" dirty="0">
                <a:ea typeface="ＭＳ Ｐゴシック" charset="-128"/>
              </a:rPr>
              <a:t>More about </a:t>
            </a:r>
            <a:r>
              <a:rPr lang="en-US" altLang="en-US" dirty="0" smtClean="0">
                <a:ea typeface="ＭＳ Ｐゴシック" charset="-128"/>
              </a:rPr>
              <a:t>RDDs and DFs</a:t>
            </a:r>
            <a:endParaRPr lang="en-US" altLang="en-US" dirty="0">
              <a:ea typeface="ＭＳ Ｐゴシック" charset="-128"/>
            </a:endParaRPr>
          </a:p>
        </p:txBody>
      </p:sp>
      <p:sp>
        <p:nvSpPr>
          <p:cNvPr id="46082" name="Content Placeholder 2"/>
          <p:cNvSpPr txBox="1">
            <a:spLocks/>
          </p:cNvSpPr>
          <p:nvPr/>
        </p:nvSpPr>
        <p:spPr bwMode="auto">
          <a:xfrm>
            <a:off x="327025" y="1117602"/>
            <a:ext cx="8542338" cy="529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228600" indent="-228600">
              <a:buClr>
                <a:schemeClr val="tx1"/>
              </a:buClr>
              <a:buFont typeface="Wingdings" charset="2"/>
              <a:buChar char="§"/>
              <a:defRPr sz="2000" b="1">
                <a:solidFill>
                  <a:schemeClr val="tx1"/>
                </a:solidFill>
                <a:latin typeface="Arial" charset="0"/>
                <a:ea typeface="ＭＳ Ｐゴシック" charset="-128"/>
                <a:cs typeface="Arial" charset="0"/>
              </a:defRPr>
            </a:lvl1pPr>
            <a:lvl2pPr marL="571500" indent="-228600">
              <a:buClr>
                <a:schemeClr val="tx1"/>
              </a:buClr>
              <a:buFont typeface="Arial" charset="0"/>
              <a:buChar char="–"/>
              <a:defRPr>
                <a:solidFill>
                  <a:schemeClr val="tx1"/>
                </a:solidFill>
                <a:latin typeface="Arial" charset="0"/>
                <a:ea typeface="Arial" charset="0"/>
                <a:cs typeface="Arial" charset="0"/>
              </a:defRPr>
            </a:lvl2pPr>
            <a:lvl3pPr indent="-228600">
              <a:buClr>
                <a:schemeClr val="tx1"/>
              </a:buClr>
              <a:buChar char="•"/>
              <a:defRPr sz="1600">
                <a:solidFill>
                  <a:schemeClr val="tx1"/>
                </a:solidFill>
                <a:latin typeface="Arial" charset="0"/>
                <a:ea typeface="Arial" charset="0"/>
                <a:cs typeface="Arial" charset="0"/>
              </a:defRPr>
            </a:lvl3pPr>
            <a:lvl4pPr marL="1257300" indent="-228600">
              <a:buClr>
                <a:schemeClr val="tx1"/>
              </a:buClr>
              <a:buSzPct val="65000"/>
              <a:buFont typeface="Wingdings" charset="2"/>
              <a:buChar char="q"/>
              <a:defRPr sz="1400">
                <a:solidFill>
                  <a:schemeClr val="tx1"/>
                </a:solidFill>
                <a:latin typeface="Arial" charset="0"/>
                <a:ea typeface="Arial" charset="0"/>
                <a:cs typeface="Arial" charset="0"/>
              </a:defRPr>
            </a:lvl4pPr>
            <a:lvl5pPr marL="2057400" indent="-228600">
              <a:buClr>
                <a:schemeClr val="tx1"/>
              </a:buClr>
              <a:buFont typeface="Arial" charset="0"/>
              <a:buChar char="&gt;"/>
              <a:defRPr sz="1400">
                <a:solidFill>
                  <a:schemeClr val="tx1"/>
                </a:solidFill>
                <a:latin typeface="Arial" charset="0"/>
                <a:ea typeface="Arial" charset="0"/>
                <a:cs typeface="Arial" charset="0"/>
              </a:defRPr>
            </a:lvl5pPr>
            <a:lvl6pPr marL="25146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6pPr>
            <a:lvl7pPr marL="29718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7pPr>
            <a:lvl8pPr marL="34290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8pPr>
            <a:lvl9pPr marL="38862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9pPr>
          </a:lstStyle>
          <a:p>
            <a:pPr>
              <a:buClr>
                <a:srgbClr val="000000"/>
              </a:buClr>
              <a:buFont typeface="Wingdings" charset="2"/>
              <a:buNone/>
            </a:pPr>
            <a:endParaRPr lang="en-US" altLang="en-US" dirty="0">
              <a:solidFill>
                <a:srgbClr val="000000"/>
              </a:solidFill>
            </a:endParaRPr>
          </a:p>
          <a:p>
            <a:pPr>
              <a:buClr>
                <a:srgbClr val="000000"/>
              </a:buClr>
            </a:pPr>
            <a:r>
              <a:rPr lang="en-US" altLang="en-US" dirty="0">
                <a:solidFill>
                  <a:srgbClr val="000000"/>
                </a:solidFill>
              </a:rPr>
              <a:t>Two types of operations</a:t>
            </a:r>
          </a:p>
          <a:p>
            <a:pPr lvl="1">
              <a:buClr>
                <a:srgbClr val="000000"/>
              </a:buClr>
            </a:pPr>
            <a:r>
              <a:rPr lang="en-US" altLang="en-US" b="1" dirty="0">
                <a:solidFill>
                  <a:srgbClr val="000000"/>
                </a:solidFill>
                <a:ea typeface="ＭＳ Ｐゴシック" charset="-128"/>
              </a:rPr>
              <a:t>Transformations </a:t>
            </a:r>
            <a:endParaRPr lang="en-US" altLang="en-US" b="1" dirty="0" smtClean="0">
              <a:solidFill>
                <a:srgbClr val="000000"/>
              </a:solidFill>
              <a:ea typeface="ＭＳ Ｐゴシック" charset="-128"/>
            </a:endParaRPr>
          </a:p>
          <a:p>
            <a:pPr lvl="2">
              <a:buClr>
                <a:srgbClr val="000000"/>
              </a:buClr>
            </a:pPr>
            <a:r>
              <a:rPr lang="en-US" altLang="en-US" b="1" dirty="0" smtClean="0">
                <a:solidFill>
                  <a:srgbClr val="000000"/>
                </a:solidFill>
                <a:ea typeface="ＭＳ Ｐゴシック" charset="-128"/>
              </a:rPr>
              <a:t>map()</a:t>
            </a:r>
          </a:p>
          <a:p>
            <a:pPr lvl="2">
              <a:buClr>
                <a:srgbClr val="000000"/>
              </a:buClr>
            </a:pPr>
            <a:r>
              <a:rPr lang="en-US" altLang="en-US" b="1" dirty="0" smtClean="0">
                <a:solidFill>
                  <a:srgbClr val="000000"/>
                </a:solidFill>
                <a:ea typeface="ＭＳ Ｐゴシック" charset="-128"/>
              </a:rPr>
              <a:t>filter()</a:t>
            </a:r>
          </a:p>
          <a:p>
            <a:pPr lvl="2">
              <a:buClr>
                <a:srgbClr val="000000"/>
              </a:buClr>
            </a:pPr>
            <a:r>
              <a:rPr lang="en-US" altLang="en-US" b="1" dirty="0" err="1" smtClean="0">
                <a:solidFill>
                  <a:srgbClr val="000000"/>
                </a:solidFill>
                <a:ea typeface="ＭＳ Ｐゴシック" charset="-128"/>
              </a:rPr>
              <a:t>flatMap</a:t>
            </a:r>
            <a:r>
              <a:rPr lang="en-US" altLang="en-US" b="1" dirty="0" smtClean="0">
                <a:solidFill>
                  <a:srgbClr val="000000"/>
                </a:solidFill>
                <a:ea typeface="ＭＳ Ｐゴシック" charset="-128"/>
              </a:rPr>
              <a:t>()</a:t>
            </a:r>
          </a:p>
          <a:p>
            <a:pPr lvl="3">
              <a:buClr>
                <a:srgbClr val="000000"/>
              </a:buClr>
            </a:pPr>
            <a:endParaRPr lang="en-US" altLang="en-US" b="1" dirty="0">
              <a:solidFill>
                <a:srgbClr val="000000"/>
              </a:solidFill>
              <a:ea typeface="ＭＳ Ｐゴシック" charset="-128"/>
            </a:endParaRPr>
          </a:p>
          <a:p>
            <a:pPr lvl="1">
              <a:buClr>
                <a:srgbClr val="000000"/>
              </a:buClr>
            </a:pPr>
            <a:r>
              <a:rPr lang="en-US" altLang="en-US" b="1" dirty="0">
                <a:solidFill>
                  <a:srgbClr val="000000"/>
                </a:solidFill>
                <a:ea typeface="ＭＳ Ｐゴシック" charset="-128"/>
              </a:rPr>
              <a:t>Actions </a:t>
            </a:r>
            <a:endParaRPr lang="en-US" altLang="en-US" b="1" dirty="0" smtClean="0">
              <a:solidFill>
                <a:srgbClr val="000000"/>
              </a:solidFill>
              <a:ea typeface="ＭＳ Ｐゴシック" charset="-128"/>
            </a:endParaRPr>
          </a:p>
          <a:p>
            <a:pPr lvl="2">
              <a:buClr>
                <a:srgbClr val="000000"/>
              </a:buClr>
            </a:pPr>
            <a:r>
              <a:rPr lang="en-US" altLang="en-US" b="1" dirty="0" smtClean="0">
                <a:solidFill>
                  <a:srgbClr val="000000"/>
                </a:solidFill>
                <a:ea typeface="ＭＳ Ｐゴシック" charset="-128"/>
              </a:rPr>
              <a:t>first()</a:t>
            </a:r>
          </a:p>
          <a:p>
            <a:pPr lvl="2">
              <a:buClr>
                <a:srgbClr val="000000"/>
              </a:buClr>
            </a:pPr>
            <a:r>
              <a:rPr lang="en-US" altLang="en-US" b="1" dirty="0" smtClean="0">
                <a:solidFill>
                  <a:srgbClr val="000000"/>
                </a:solidFill>
                <a:ea typeface="ＭＳ Ｐゴシック" charset="-128"/>
              </a:rPr>
              <a:t>collect()</a:t>
            </a:r>
          </a:p>
          <a:p>
            <a:pPr lvl="2">
              <a:buClr>
                <a:srgbClr val="000000"/>
              </a:buClr>
            </a:pPr>
            <a:r>
              <a:rPr lang="en-US" altLang="en-US" b="1" dirty="0" smtClean="0">
                <a:solidFill>
                  <a:srgbClr val="000000"/>
                </a:solidFill>
                <a:ea typeface="ＭＳ Ｐゴシック" charset="-128"/>
              </a:rPr>
              <a:t>take()	</a:t>
            </a:r>
            <a:endParaRPr lang="en-US" altLang="en-US" dirty="0" smtClean="0">
              <a:solidFill>
                <a:srgbClr val="000000"/>
              </a:solidFill>
              <a:ea typeface="ＭＳ Ｐゴシック" charset="-128"/>
            </a:endParaRPr>
          </a:p>
          <a:p>
            <a:pPr>
              <a:buClr>
                <a:srgbClr val="000000"/>
              </a:buClr>
            </a:pPr>
            <a:r>
              <a:rPr lang="en-US" altLang="en-US" dirty="0" smtClean="0">
                <a:solidFill>
                  <a:srgbClr val="000000"/>
                </a:solidFill>
              </a:rPr>
              <a:t>Lazy evaluation</a:t>
            </a:r>
            <a:endParaRPr lang="en-US" altLang="en-US" dirty="0">
              <a:solidFill>
                <a:srgbClr val="000000"/>
              </a:solidFill>
              <a:ea typeface="ＭＳ Ｐゴシック" charset="-128"/>
            </a:endParaRPr>
          </a:p>
          <a:p>
            <a:pPr>
              <a:buClr>
                <a:srgbClr val="000000"/>
              </a:buClr>
              <a:buFont typeface="Wingdings" charset="2"/>
              <a:buNone/>
            </a:pPr>
            <a:endParaRPr lang="en-US" altLang="en-US" dirty="0">
              <a:solidFill>
                <a:srgbClr val="000000"/>
              </a:solidFill>
            </a:endParaRPr>
          </a:p>
        </p:txBody>
      </p:sp>
    </p:spTree>
    <p:extLst>
      <p:ext uri="{BB962C8B-B14F-4D97-AF65-F5344CB8AC3E}">
        <p14:creationId xmlns:p14="http://schemas.microsoft.com/office/powerpoint/2010/main" val="145946432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Title 2"/>
          <p:cNvSpPr>
            <a:spLocks noGrp="1"/>
          </p:cNvSpPr>
          <p:nvPr>
            <p:ph type="ctrTitle"/>
          </p:nvPr>
        </p:nvSpPr>
        <p:spPr>
          <a:xfrm>
            <a:off x="1751014" y="2343151"/>
            <a:ext cx="8181975" cy="1077913"/>
          </a:xfrm>
        </p:spPr>
        <p:txBody>
          <a:bodyPr/>
          <a:lstStyle/>
          <a:p>
            <a:r>
              <a:rPr lang="en-US" altLang="en-US">
                <a:solidFill>
                  <a:schemeClr val="accent2"/>
                </a:solidFill>
                <a:ea typeface="ＭＳ Ｐゴシック" charset="-128"/>
              </a:rPr>
              <a:t>Apache Spark </a:t>
            </a:r>
            <a:r>
              <a:rPr lang="en-US" altLang="en-US" smtClean="0">
                <a:solidFill>
                  <a:schemeClr val="accent2"/>
                </a:solidFill>
                <a:ea typeface="ＭＳ Ｐゴシック" charset="-128"/>
              </a:rPr>
              <a:t>Code Execution</a:t>
            </a:r>
            <a:endParaRPr lang="en-US" altLang="en-US">
              <a:solidFill>
                <a:schemeClr val="accent2"/>
              </a:solidFill>
              <a:ea typeface="ＭＳ Ｐゴシック" charset="-128"/>
            </a:endParaRPr>
          </a:p>
        </p:txBody>
      </p:sp>
    </p:spTree>
    <p:extLst>
      <p:ext uri="{BB962C8B-B14F-4D97-AF65-F5344CB8AC3E}">
        <p14:creationId xmlns:p14="http://schemas.microsoft.com/office/powerpoint/2010/main" val="124903416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Rounded Rectangle 57"/>
          <p:cNvSpPr/>
          <p:nvPr/>
        </p:nvSpPr>
        <p:spPr>
          <a:xfrm>
            <a:off x="7295439" y="4511995"/>
            <a:ext cx="1787525" cy="1025525"/>
          </a:xfrm>
          <a:prstGeom prst="roundRect">
            <a:avLst/>
          </a:prstGeom>
          <a:ln>
            <a:solidFill>
              <a:schemeClr val="accent2">
                <a:lumMod val="75000"/>
              </a:schemeClr>
            </a:solidFill>
          </a:ln>
        </p:spPr>
        <p:style>
          <a:lnRef idx="2">
            <a:schemeClr val="accent3">
              <a:shade val="50000"/>
            </a:schemeClr>
          </a:lnRef>
          <a:fillRef idx="1">
            <a:schemeClr val="accent3"/>
          </a:fillRef>
          <a:effectRef idx="0">
            <a:schemeClr val="accent3"/>
          </a:effectRef>
          <a:fontRef idx="minor">
            <a:schemeClr val="lt1"/>
          </a:fontRef>
        </p:style>
        <p:txBody>
          <a:bodyPr anchor="ctr"/>
          <a:lstStyle>
            <a:lvl1pPr>
              <a:defRPr sz="1600">
                <a:solidFill>
                  <a:schemeClr val="tx1"/>
                </a:solidFill>
                <a:latin typeface="Arial" charset="0"/>
                <a:ea typeface="ＭＳ Ｐゴシック" charset="-128"/>
              </a:defRPr>
            </a:lvl1pPr>
            <a:lvl2pPr marL="742950" indent="-285750">
              <a:defRPr sz="1600">
                <a:solidFill>
                  <a:schemeClr val="tx1"/>
                </a:solidFill>
                <a:latin typeface="Arial" charset="0"/>
                <a:ea typeface="ＭＳ Ｐゴシック" charset="-128"/>
              </a:defRPr>
            </a:lvl2pPr>
            <a:lvl3pPr marL="1143000" indent="-228600">
              <a:defRPr sz="1600">
                <a:solidFill>
                  <a:schemeClr val="tx1"/>
                </a:solidFill>
                <a:latin typeface="Arial" charset="0"/>
                <a:ea typeface="ＭＳ Ｐゴシック" charset="-128"/>
              </a:defRPr>
            </a:lvl3pPr>
            <a:lvl4pPr marL="1600200" indent="-228600">
              <a:defRPr sz="1600">
                <a:solidFill>
                  <a:schemeClr val="tx1"/>
                </a:solidFill>
                <a:latin typeface="Arial" charset="0"/>
                <a:ea typeface="ＭＳ Ｐゴシック" charset="-128"/>
              </a:defRPr>
            </a:lvl4pPr>
            <a:lvl5pPr marL="2057400" indent="-22860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algn="ctr" eaLnBrk="1" hangingPunct="1"/>
            <a:endParaRPr lang="en-US" altLang="en-US">
              <a:solidFill>
                <a:srgbClr val="FFFFFF"/>
              </a:solidFill>
            </a:endParaRPr>
          </a:p>
        </p:txBody>
      </p:sp>
      <p:sp>
        <p:nvSpPr>
          <p:cNvPr id="2" name="Title 1"/>
          <p:cNvSpPr>
            <a:spLocks noGrp="1"/>
          </p:cNvSpPr>
          <p:nvPr>
            <p:ph type="title"/>
          </p:nvPr>
        </p:nvSpPr>
        <p:spPr/>
        <p:txBody>
          <a:bodyPr/>
          <a:lstStyle/>
          <a:p>
            <a:r>
              <a:rPr lang="en-US" smtClean="0"/>
              <a:t>Directed Acyclic Graph - DAG</a:t>
            </a:r>
            <a:endParaRPr lang="en-US"/>
          </a:p>
        </p:txBody>
      </p:sp>
      <p:pic>
        <p:nvPicPr>
          <p:cNvPr id="33" name="Picture 32"/>
          <p:cNvPicPr>
            <a:picLocks noChangeAspect="1"/>
          </p:cNvPicPr>
          <p:nvPr/>
        </p:nvPicPr>
        <p:blipFill rotWithShape="1">
          <a:blip r:embed="rId2">
            <a:extLst>
              <a:ext uri="{28A0092B-C50C-407E-A947-70E740481C1C}">
                <a14:useLocalDpi xmlns:a14="http://schemas.microsoft.com/office/drawing/2010/main" val="0"/>
              </a:ext>
            </a:extLst>
          </a:blip>
          <a:srcRect l="28426" t="24667" r="30556" b="33334"/>
          <a:stretch/>
        </p:blipFill>
        <p:spPr>
          <a:xfrm>
            <a:off x="2695730" y="4308476"/>
            <a:ext cx="2309975" cy="1478280"/>
          </a:xfrm>
          <a:prstGeom prst="rect">
            <a:avLst/>
          </a:prstGeom>
        </p:spPr>
      </p:pic>
      <p:cxnSp>
        <p:nvCxnSpPr>
          <p:cNvPr id="49" name="Straight Arrow Connector 48"/>
          <p:cNvCxnSpPr>
            <a:stCxn id="50" idx="3"/>
            <a:endCxn id="52" idx="1"/>
          </p:cNvCxnSpPr>
          <p:nvPr/>
        </p:nvCxnSpPr>
        <p:spPr>
          <a:xfrm flipV="1">
            <a:off x="2783206" y="3011330"/>
            <a:ext cx="1390072" cy="14818"/>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876619" y="2495233"/>
            <a:ext cx="1906587" cy="1061829"/>
          </a:xfrm>
          <a:prstGeom prst="rect">
            <a:avLst/>
          </a:prstGeom>
          <a:noFill/>
          <a:ln w="12700">
            <a:solidFill>
              <a:schemeClr val="accent2">
                <a:lumMod val="75000"/>
              </a:schemeClr>
            </a:solidFill>
          </a:ln>
        </p:spPr>
        <p:txBody>
          <a:bodyPr>
            <a:spAutoFit/>
          </a:bodyPr>
          <a:lstStyle/>
          <a:p>
            <a:pPr>
              <a:defRPr/>
            </a:pPr>
            <a:endParaRPr lang="en-US" sz="1050">
              <a:solidFill>
                <a:srgbClr val="000000"/>
              </a:solidFill>
              <a:latin typeface="Courier New" panose="02070309020205020404" pitchFamily="49" charset="0"/>
              <a:ea typeface="ＭＳ Ｐゴシック" panose="020B0600070205080204" pitchFamily="34" charset="-128"/>
              <a:cs typeface="Courier New" panose="02070309020205020404" pitchFamily="49" charset="0"/>
            </a:endParaRPr>
          </a:p>
          <a:p>
            <a:pPr>
              <a:defRPr/>
            </a:pPr>
            <a:endParaRPr lang="en-US" sz="1050" smtClean="0">
              <a:solidFill>
                <a:srgbClr val="000000"/>
              </a:solidFill>
              <a:latin typeface="Courier New" panose="02070309020205020404" pitchFamily="49" charset="0"/>
              <a:ea typeface="ＭＳ Ｐゴシック" panose="020B0600070205080204" pitchFamily="34" charset="-128"/>
              <a:cs typeface="Courier New" panose="02070309020205020404" pitchFamily="49" charset="0"/>
            </a:endParaRPr>
          </a:p>
          <a:p>
            <a:pPr>
              <a:defRPr/>
            </a:pPr>
            <a:endParaRPr lang="en-US" sz="1050">
              <a:solidFill>
                <a:srgbClr val="000000"/>
              </a:solidFill>
              <a:latin typeface="Courier New" panose="02070309020205020404" pitchFamily="49" charset="0"/>
              <a:ea typeface="ＭＳ Ｐゴシック" panose="020B0600070205080204" pitchFamily="34" charset="-128"/>
              <a:cs typeface="Courier New" panose="02070309020205020404" pitchFamily="49" charset="0"/>
            </a:endParaRPr>
          </a:p>
          <a:p>
            <a:pPr>
              <a:defRPr/>
            </a:pPr>
            <a:endParaRPr lang="en-US" sz="1050" smtClean="0">
              <a:solidFill>
                <a:srgbClr val="000000"/>
              </a:solidFill>
              <a:latin typeface="Courier New" panose="02070309020205020404" pitchFamily="49" charset="0"/>
              <a:ea typeface="ＭＳ Ｐゴシック" panose="020B0600070205080204" pitchFamily="34" charset="-128"/>
              <a:cs typeface="Courier New" panose="02070309020205020404" pitchFamily="49" charset="0"/>
            </a:endParaRPr>
          </a:p>
          <a:p>
            <a:pPr>
              <a:defRPr/>
            </a:pPr>
            <a:endParaRPr lang="en-US" sz="1050">
              <a:solidFill>
                <a:srgbClr val="000000"/>
              </a:solidFill>
              <a:latin typeface="Courier New" panose="02070309020205020404" pitchFamily="49" charset="0"/>
              <a:ea typeface="ＭＳ Ｐゴシック" panose="020B0600070205080204" pitchFamily="34" charset="-128"/>
              <a:cs typeface="Courier New" panose="02070309020205020404" pitchFamily="49" charset="0"/>
            </a:endParaRPr>
          </a:p>
          <a:p>
            <a:pPr>
              <a:defRPr/>
            </a:pPr>
            <a:r>
              <a:rPr lang="en-US" sz="1050" smtClean="0">
                <a:solidFill>
                  <a:srgbClr val="000000"/>
                </a:solidFill>
                <a:latin typeface="Courier New" panose="02070309020205020404" pitchFamily="49" charset="0"/>
                <a:ea typeface="ＭＳ Ｐゴシック" panose="020B0600070205080204" pitchFamily="34" charset="-128"/>
                <a:cs typeface="Courier New" panose="02070309020205020404" pitchFamily="49" charset="0"/>
              </a:rPr>
              <a:t>    </a:t>
            </a:r>
            <a:endParaRPr lang="en-US" sz="1050">
              <a:solidFill>
                <a:srgbClr val="000000"/>
              </a:solidFill>
              <a:latin typeface="Courier New" panose="02070309020205020404" pitchFamily="49" charset="0"/>
              <a:ea typeface="ＭＳ Ｐゴシック" panose="020B0600070205080204" pitchFamily="34" charset="-128"/>
              <a:cs typeface="Courier New" panose="02070309020205020404" pitchFamily="49" charset="0"/>
            </a:endParaRPr>
          </a:p>
        </p:txBody>
      </p:sp>
      <p:sp>
        <p:nvSpPr>
          <p:cNvPr id="51" name="TextBox 18"/>
          <p:cNvSpPr txBox="1">
            <a:spLocks noChangeArrowheads="1"/>
          </p:cNvSpPr>
          <p:nvPr/>
        </p:nvSpPr>
        <p:spPr bwMode="auto">
          <a:xfrm>
            <a:off x="1517482" y="2209165"/>
            <a:ext cx="47320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Clr>
                <a:schemeClr val="tx1"/>
              </a:buClr>
              <a:buFont typeface="Wingdings" charset="2"/>
              <a:buChar char="§"/>
              <a:defRPr sz="2000" b="1">
                <a:solidFill>
                  <a:schemeClr val="tx1"/>
                </a:solidFill>
                <a:latin typeface="Arial" charset="0"/>
                <a:ea typeface="ＭＳ Ｐゴシック" charset="-128"/>
                <a:cs typeface="Arial" charset="0"/>
              </a:defRPr>
            </a:lvl1pPr>
            <a:lvl2pPr marL="742950" indent="-285750">
              <a:buClr>
                <a:schemeClr val="tx1"/>
              </a:buClr>
              <a:buFont typeface="Arial" charset="0"/>
              <a:buChar char="–"/>
              <a:defRPr>
                <a:solidFill>
                  <a:schemeClr val="tx1"/>
                </a:solidFill>
                <a:latin typeface="Arial" charset="0"/>
                <a:ea typeface="Arial" charset="0"/>
                <a:cs typeface="Arial" charset="0"/>
              </a:defRPr>
            </a:lvl2pPr>
            <a:lvl3pPr marL="1143000" indent="-228600">
              <a:buClr>
                <a:schemeClr val="tx1"/>
              </a:buClr>
              <a:buChar char="•"/>
              <a:defRPr sz="1600">
                <a:solidFill>
                  <a:schemeClr val="tx1"/>
                </a:solidFill>
                <a:latin typeface="Arial" charset="0"/>
                <a:ea typeface="Arial" charset="0"/>
                <a:cs typeface="Arial" charset="0"/>
              </a:defRPr>
            </a:lvl3pPr>
            <a:lvl4pPr marL="1600200" indent="-228600">
              <a:buClr>
                <a:schemeClr val="tx1"/>
              </a:buClr>
              <a:buSzPct val="65000"/>
              <a:buFont typeface="Wingdings" charset="2"/>
              <a:buChar char="q"/>
              <a:defRPr sz="1400">
                <a:solidFill>
                  <a:schemeClr val="tx1"/>
                </a:solidFill>
                <a:latin typeface="Arial" charset="0"/>
                <a:ea typeface="Arial" charset="0"/>
                <a:cs typeface="Arial" charset="0"/>
              </a:defRPr>
            </a:lvl4pPr>
            <a:lvl5pPr marL="2057400" indent="-228600">
              <a:buClr>
                <a:schemeClr val="tx1"/>
              </a:buClr>
              <a:buFont typeface="Arial" charset="0"/>
              <a:buChar char="&gt;"/>
              <a:defRPr sz="1400">
                <a:solidFill>
                  <a:schemeClr val="tx1"/>
                </a:solidFill>
                <a:latin typeface="Arial" charset="0"/>
                <a:ea typeface="Arial" charset="0"/>
                <a:cs typeface="Arial" charset="0"/>
              </a:defRPr>
            </a:lvl5pPr>
            <a:lvl6pPr marL="25146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6pPr>
            <a:lvl7pPr marL="29718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7pPr>
            <a:lvl8pPr marL="34290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8pPr>
            <a:lvl9pPr marL="38862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9pPr>
          </a:lstStyle>
          <a:p>
            <a:pPr>
              <a:buClrTx/>
              <a:buFontTx/>
              <a:buNone/>
            </a:pPr>
            <a:r>
              <a:rPr lang="en-US" altLang="en-US" sz="1400" b="0" smtClean="0">
                <a:solidFill>
                  <a:srgbClr val="000000"/>
                </a:solidFill>
              </a:rPr>
              <a:t>File</a:t>
            </a:r>
            <a:endParaRPr lang="en-US" altLang="en-US" sz="1400" b="0">
              <a:solidFill>
                <a:srgbClr val="000000"/>
              </a:solidFill>
            </a:endParaRPr>
          </a:p>
        </p:txBody>
      </p:sp>
      <p:sp>
        <p:nvSpPr>
          <p:cNvPr id="52" name="Rounded Rectangle 51"/>
          <p:cNvSpPr/>
          <p:nvPr/>
        </p:nvSpPr>
        <p:spPr>
          <a:xfrm>
            <a:off x="4173278" y="2498567"/>
            <a:ext cx="1787525" cy="1025525"/>
          </a:xfrm>
          <a:prstGeom prst="roundRect">
            <a:avLst/>
          </a:prstGeom>
          <a:ln>
            <a:solidFill>
              <a:schemeClr val="accent2">
                <a:lumMod val="75000"/>
              </a:schemeClr>
            </a:solid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endParaRPr lang="en-US">
              <a:solidFill>
                <a:srgbClr val="FFFFFF"/>
              </a:solidFill>
            </a:endParaRPr>
          </a:p>
        </p:txBody>
      </p:sp>
      <p:sp>
        <p:nvSpPr>
          <p:cNvPr id="54" name="TextBox 24"/>
          <p:cNvSpPr txBox="1">
            <a:spLocks noChangeArrowheads="1"/>
          </p:cNvSpPr>
          <p:nvPr/>
        </p:nvSpPr>
        <p:spPr bwMode="auto">
          <a:xfrm>
            <a:off x="4664128" y="2187455"/>
            <a:ext cx="67358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Clr>
                <a:schemeClr val="tx1"/>
              </a:buClr>
              <a:buFont typeface="Wingdings" charset="2"/>
              <a:buChar char="§"/>
              <a:defRPr sz="2000" b="1">
                <a:solidFill>
                  <a:schemeClr val="tx1"/>
                </a:solidFill>
                <a:latin typeface="Arial" charset="0"/>
                <a:ea typeface="ＭＳ Ｐゴシック" charset="-128"/>
                <a:cs typeface="Arial" charset="0"/>
              </a:defRPr>
            </a:lvl1pPr>
            <a:lvl2pPr marL="742950" indent="-285750">
              <a:buClr>
                <a:schemeClr val="tx1"/>
              </a:buClr>
              <a:buFont typeface="Arial" charset="0"/>
              <a:buChar char="–"/>
              <a:defRPr>
                <a:solidFill>
                  <a:schemeClr val="tx1"/>
                </a:solidFill>
                <a:latin typeface="Arial" charset="0"/>
                <a:ea typeface="Arial" charset="0"/>
                <a:cs typeface="Arial" charset="0"/>
              </a:defRPr>
            </a:lvl2pPr>
            <a:lvl3pPr marL="1143000" indent="-228600">
              <a:buClr>
                <a:schemeClr val="tx1"/>
              </a:buClr>
              <a:buChar char="•"/>
              <a:defRPr sz="1600">
                <a:solidFill>
                  <a:schemeClr val="tx1"/>
                </a:solidFill>
                <a:latin typeface="Arial" charset="0"/>
                <a:ea typeface="Arial" charset="0"/>
                <a:cs typeface="Arial" charset="0"/>
              </a:defRPr>
            </a:lvl3pPr>
            <a:lvl4pPr marL="1600200" indent="-228600">
              <a:buClr>
                <a:schemeClr val="tx1"/>
              </a:buClr>
              <a:buSzPct val="65000"/>
              <a:buFont typeface="Wingdings" charset="2"/>
              <a:buChar char="q"/>
              <a:defRPr sz="1400">
                <a:solidFill>
                  <a:schemeClr val="tx1"/>
                </a:solidFill>
                <a:latin typeface="Arial" charset="0"/>
                <a:ea typeface="Arial" charset="0"/>
                <a:cs typeface="Arial" charset="0"/>
              </a:defRPr>
            </a:lvl4pPr>
            <a:lvl5pPr marL="2057400" indent="-228600">
              <a:buClr>
                <a:schemeClr val="tx1"/>
              </a:buClr>
              <a:buFont typeface="Arial" charset="0"/>
              <a:buChar char="&gt;"/>
              <a:defRPr sz="1400">
                <a:solidFill>
                  <a:schemeClr val="tx1"/>
                </a:solidFill>
                <a:latin typeface="Arial" charset="0"/>
                <a:ea typeface="Arial" charset="0"/>
                <a:cs typeface="Arial" charset="0"/>
              </a:defRPr>
            </a:lvl5pPr>
            <a:lvl6pPr marL="25146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6pPr>
            <a:lvl7pPr marL="29718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7pPr>
            <a:lvl8pPr marL="34290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8pPr>
            <a:lvl9pPr marL="38862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9pPr>
          </a:lstStyle>
          <a:p>
            <a:pPr>
              <a:buClrTx/>
              <a:buFontTx/>
              <a:buNone/>
            </a:pPr>
            <a:r>
              <a:rPr lang="en-US" altLang="en-US" sz="1400" b="0" smtClean="0">
                <a:solidFill>
                  <a:srgbClr val="000000"/>
                </a:solidFill>
              </a:rPr>
              <a:t>RDD1</a:t>
            </a:r>
            <a:endParaRPr lang="en-US" altLang="en-US" sz="1400" b="0">
              <a:solidFill>
                <a:srgbClr val="000000"/>
              </a:solidFill>
            </a:endParaRPr>
          </a:p>
        </p:txBody>
      </p:sp>
      <p:sp>
        <p:nvSpPr>
          <p:cNvPr id="55" name="Rounded Rectangle 54"/>
          <p:cNvSpPr/>
          <p:nvPr/>
        </p:nvSpPr>
        <p:spPr>
          <a:xfrm>
            <a:off x="7250826" y="2495232"/>
            <a:ext cx="1787525" cy="1025525"/>
          </a:xfrm>
          <a:prstGeom prst="roundRect">
            <a:avLst/>
          </a:prstGeom>
          <a:ln>
            <a:solidFill>
              <a:schemeClr val="accent2">
                <a:lumMod val="75000"/>
              </a:schemeClr>
            </a:solidFill>
          </a:ln>
        </p:spPr>
        <p:style>
          <a:lnRef idx="2">
            <a:schemeClr val="accent3">
              <a:shade val="50000"/>
            </a:schemeClr>
          </a:lnRef>
          <a:fillRef idx="1">
            <a:schemeClr val="accent3"/>
          </a:fillRef>
          <a:effectRef idx="0">
            <a:schemeClr val="accent3"/>
          </a:effectRef>
          <a:fontRef idx="minor">
            <a:schemeClr val="lt1"/>
          </a:fontRef>
        </p:style>
        <p:txBody>
          <a:bodyPr anchor="ctr"/>
          <a:lstStyle>
            <a:lvl1pPr>
              <a:defRPr sz="1600">
                <a:solidFill>
                  <a:schemeClr val="tx1"/>
                </a:solidFill>
                <a:latin typeface="Arial" charset="0"/>
                <a:ea typeface="ＭＳ Ｐゴシック" charset="-128"/>
              </a:defRPr>
            </a:lvl1pPr>
            <a:lvl2pPr marL="742950" indent="-285750">
              <a:defRPr sz="1600">
                <a:solidFill>
                  <a:schemeClr val="tx1"/>
                </a:solidFill>
                <a:latin typeface="Arial" charset="0"/>
                <a:ea typeface="ＭＳ Ｐゴシック" charset="-128"/>
              </a:defRPr>
            </a:lvl2pPr>
            <a:lvl3pPr marL="1143000" indent="-228600">
              <a:defRPr sz="1600">
                <a:solidFill>
                  <a:schemeClr val="tx1"/>
                </a:solidFill>
                <a:latin typeface="Arial" charset="0"/>
                <a:ea typeface="ＭＳ Ｐゴシック" charset="-128"/>
              </a:defRPr>
            </a:lvl3pPr>
            <a:lvl4pPr marL="1600200" indent="-228600">
              <a:defRPr sz="1600">
                <a:solidFill>
                  <a:schemeClr val="tx1"/>
                </a:solidFill>
                <a:latin typeface="Arial" charset="0"/>
                <a:ea typeface="ＭＳ Ｐゴシック" charset="-128"/>
              </a:defRPr>
            </a:lvl4pPr>
            <a:lvl5pPr marL="2057400" indent="-22860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algn="ctr" eaLnBrk="1" hangingPunct="1"/>
            <a:endParaRPr lang="en-US" altLang="en-US">
              <a:solidFill>
                <a:srgbClr val="FFFFFF"/>
              </a:solidFill>
            </a:endParaRPr>
          </a:p>
        </p:txBody>
      </p:sp>
      <p:sp>
        <p:nvSpPr>
          <p:cNvPr id="57" name="TextBox 28"/>
          <p:cNvSpPr txBox="1">
            <a:spLocks noChangeArrowheads="1"/>
          </p:cNvSpPr>
          <p:nvPr/>
        </p:nvSpPr>
        <p:spPr bwMode="auto">
          <a:xfrm flipH="1">
            <a:off x="7807797" y="2162176"/>
            <a:ext cx="164640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Clr>
                <a:schemeClr val="tx1"/>
              </a:buClr>
              <a:buFont typeface="Wingdings" charset="2"/>
              <a:buChar char="§"/>
              <a:defRPr sz="2000" b="1">
                <a:solidFill>
                  <a:schemeClr val="tx1"/>
                </a:solidFill>
                <a:latin typeface="Arial" charset="0"/>
                <a:ea typeface="ＭＳ Ｐゴシック" charset="-128"/>
                <a:cs typeface="Arial" charset="0"/>
              </a:defRPr>
            </a:lvl1pPr>
            <a:lvl2pPr marL="742950" indent="-285750">
              <a:buClr>
                <a:schemeClr val="tx1"/>
              </a:buClr>
              <a:buFont typeface="Arial" charset="0"/>
              <a:buChar char="–"/>
              <a:defRPr>
                <a:solidFill>
                  <a:schemeClr val="tx1"/>
                </a:solidFill>
                <a:latin typeface="Arial" charset="0"/>
                <a:ea typeface="Arial" charset="0"/>
                <a:cs typeface="Arial" charset="0"/>
              </a:defRPr>
            </a:lvl2pPr>
            <a:lvl3pPr marL="1143000" indent="-228600">
              <a:buClr>
                <a:schemeClr val="tx1"/>
              </a:buClr>
              <a:buChar char="•"/>
              <a:defRPr sz="1600">
                <a:solidFill>
                  <a:schemeClr val="tx1"/>
                </a:solidFill>
                <a:latin typeface="Arial" charset="0"/>
                <a:ea typeface="Arial" charset="0"/>
                <a:cs typeface="Arial" charset="0"/>
              </a:defRPr>
            </a:lvl3pPr>
            <a:lvl4pPr marL="1600200" indent="-228600">
              <a:buClr>
                <a:schemeClr val="tx1"/>
              </a:buClr>
              <a:buSzPct val="65000"/>
              <a:buFont typeface="Wingdings" charset="2"/>
              <a:buChar char="q"/>
              <a:defRPr sz="1400">
                <a:solidFill>
                  <a:schemeClr val="tx1"/>
                </a:solidFill>
                <a:latin typeface="Arial" charset="0"/>
                <a:ea typeface="Arial" charset="0"/>
                <a:cs typeface="Arial" charset="0"/>
              </a:defRPr>
            </a:lvl4pPr>
            <a:lvl5pPr marL="2057400" indent="-228600">
              <a:buClr>
                <a:schemeClr val="tx1"/>
              </a:buClr>
              <a:buFont typeface="Arial" charset="0"/>
              <a:buChar char="&gt;"/>
              <a:defRPr sz="1400">
                <a:solidFill>
                  <a:schemeClr val="tx1"/>
                </a:solidFill>
                <a:latin typeface="Arial" charset="0"/>
                <a:ea typeface="Arial" charset="0"/>
                <a:cs typeface="Arial" charset="0"/>
              </a:defRPr>
            </a:lvl5pPr>
            <a:lvl6pPr marL="25146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6pPr>
            <a:lvl7pPr marL="29718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7pPr>
            <a:lvl8pPr marL="34290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8pPr>
            <a:lvl9pPr marL="38862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9pPr>
          </a:lstStyle>
          <a:p>
            <a:pPr>
              <a:buClrTx/>
              <a:buFontTx/>
              <a:buNone/>
            </a:pPr>
            <a:r>
              <a:rPr lang="en-US" altLang="en-US" sz="1400" b="0" smtClean="0">
                <a:solidFill>
                  <a:srgbClr val="000000"/>
                </a:solidFill>
              </a:rPr>
              <a:t>RDD2</a:t>
            </a:r>
            <a:endParaRPr lang="en-US" altLang="en-US" sz="1400" b="0">
              <a:solidFill>
                <a:srgbClr val="000000"/>
              </a:solidFill>
            </a:endParaRPr>
          </a:p>
        </p:txBody>
      </p:sp>
      <p:sp>
        <p:nvSpPr>
          <p:cNvPr id="60" name="TextBox 32"/>
          <p:cNvSpPr txBox="1">
            <a:spLocks noChangeArrowheads="1"/>
          </p:cNvSpPr>
          <p:nvPr/>
        </p:nvSpPr>
        <p:spPr bwMode="auto">
          <a:xfrm>
            <a:off x="7807797" y="5537520"/>
            <a:ext cx="67358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Clr>
                <a:schemeClr val="tx1"/>
              </a:buClr>
              <a:buFont typeface="Wingdings" charset="2"/>
              <a:buChar char="§"/>
              <a:defRPr sz="2000" b="1">
                <a:solidFill>
                  <a:schemeClr val="tx1"/>
                </a:solidFill>
                <a:latin typeface="Arial" charset="0"/>
                <a:ea typeface="ＭＳ Ｐゴシック" charset="-128"/>
                <a:cs typeface="Arial" charset="0"/>
              </a:defRPr>
            </a:lvl1pPr>
            <a:lvl2pPr marL="742950" indent="-285750">
              <a:buClr>
                <a:schemeClr val="tx1"/>
              </a:buClr>
              <a:buFont typeface="Arial" charset="0"/>
              <a:buChar char="–"/>
              <a:defRPr>
                <a:solidFill>
                  <a:schemeClr val="tx1"/>
                </a:solidFill>
                <a:latin typeface="Arial" charset="0"/>
                <a:ea typeface="Arial" charset="0"/>
                <a:cs typeface="Arial" charset="0"/>
              </a:defRPr>
            </a:lvl2pPr>
            <a:lvl3pPr marL="1143000" indent="-228600">
              <a:buClr>
                <a:schemeClr val="tx1"/>
              </a:buClr>
              <a:buChar char="•"/>
              <a:defRPr sz="1600">
                <a:solidFill>
                  <a:schemeClr val="tx1"/>
                </a:solidFill>
                <a:latin typeface="Arial" charset="0"/>
                <a:ea typeface="Arial" charset="0"/>
                <a:cs typeface="Arial" charset="0"/>
              </a:defRPr>
            </a:lvl3pPr>
            <a:lvl4pPr marL="1600200" indent="-228600">
              <a:buClr>
                <a:schemeClr val="tx1"/>
              </a:buClr>
              <a:buSzPct val="65000"/>
              <a:buFont typeface="Wingdings" charset="2"/>
              <a:buChar char="q"/>
              <a:defRPr sz="1400">
                <a:solidFill>
                  <a:schemeClr val="tx1"/>
                </a:solidFill>
                <a:latin typeface="Arial" charset="0"/>
                <a:ea typeface="Arial" charset="0"/>
                <a:cs typeface="Arial" charset="0"/>
              </a:defRPr>
            </a:lvl4pPr>
            <a:lvl5pPr marL="2057400" indent="-228600">
              <a:buClr>
                <a:schemeClr val="tx1"/>
              </a:buClr>
              <a:buFont typeface="Arial" charset="0"/>
              <a:buChar char="&gt;"/>
              <a:defRPr sz="1400">
                <a:solidFill>
                  <a:schemeClr val="tx1"/>
                </a:solidFill>
                <a:latin typeface="Arial" charset="0"/>
                <a:ea typeface="Arial" charset="0"/>
                <a:cs typeface="Arial" charset="0"/>
              </a:defRPr>
            </a:lvl5pPr>
            <a:lvl6pPr marL="25146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6pPr>
            <a:lvl7pPr marL="29718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7pPr>
            <a:lvl8pPr marL="34290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8pPr>
            <a:lvl9pPr marL="38862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9pPr>
          </a:lstStyle>
          <a:p>
            <a:pPr>
              <a:buClrTx/>
              <a:buFontTx/>
              <a:buNone/>
            </a:pPr>
            <a:r>
              <a:rPr lang="en-US" altLang="en-US" sz="1400" b="0" smtClean="0">
                <a:solidFill>
                  <a:srgbClr val="000000"/>
                </a:solidFill>
              </a:rPr>
              <a:t>RDD3</a:t>
            </a:r>
            <a:endParaRPr lang="en-US" altLang="en-US" sz="1400" b="0">
              <a:solidFill>
                <a:srgbClr val="000000"/>
              </a:solidFill>
            </a:endParaRPr>
          </a:p>
        </p:txBody>
      </p:sp>
      <p:cxnSp>
        <p:nvCxnSpPr>
          <p:cNvPr id="61" name="Straight Arrow Connector 60"/>
          <p:cNvCxnSpPr>
            <a:stCxn id="52" idx="3"/>
            <a:endCxn id="55" idx="1"/>
          </p:cNvCxnSpPr>
          <p:nvPr/>
        </p:nvCxnSpPr>
        <p:spPr>
          <a:xfrm flipV="1">
            <a:off x="5960803" y="3007995"/>
            <a:ext cx="1290023" cy="3335"/>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a:endCxn id="58" idx="0"/>
          </p:cNvCxnSpPr>
          <p:nvPr/>
        </p:nvCxnSpPr>
        <p:spPr>
          <a:xfrm>
            <a:off x="8189201" y="3602615"/>
            <a:ext cx="1" cy="90938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72" name="Straight Arrow Connector 71"/>
          <p:cNvCxnSpPr>
            <a:stCxn id="58" idx="1"/>
            <a:endCxn id="33" idx="3"/>
          </p:cNvCxnSpPr>
          <p:nvPr/>
        </p:nvCxnSpPr>
        <p:spPr>
          <a:xfrm flipH="1">
            <a:off x="5005705" y="5024758"/>
            <a:ext cx="2289734" cy="22858"/>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80" name="TextBox 18"/>
          <p:cNvSpPr txBox="1">
            <a:spLocks noChangeArrowheads="1"/>
          </p:cNvSpPr>
          <p:nvPr/>
        </p:nvSpPr>
        <p:spPr bwMode="auto">
          <a:xfrm>
            <a:off x="3094131" y="2718370"/>
            <a:ext cx="88036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Clr>
                <a:schemeClr val="tx1"/>
              </a:buClr>
              <a:buFont typeface="Wingdings" charset="2"/>
              <a:buChar char="§"/>
              <a:defRPr sz="2000" b="1">
                <a:solidFill>
                  <a:schemeClr val="tx1"/>
                </a:solidFill>
                <a:latin typeface="Arial" charset="0"/>
                <a:ea typeface="ＭＳ Ｐゴシック" charset="-128"/>
                <a:cs typeface="Arial" charset="0"/>
              </a:defRPr>
            </a:lvl1pPr>
            <a:lvl2pPr marL="742950" indent="-285750">
              <a:buClr>
                <a:schemeClr val="tx1"/>
              </a:buClr>
              <a:buFont typeface="Arial" charset="0"/>
              <a:buChar char="–"/>
              <a:defRPr>
                <a:solidFill>
                  <a:schemeClr val="tx1"/>
                </a:solidFill>
                <a:latin typeface="Arial" charset="0"/>
                <a:ea typeface="Arial" charset="0"/>
                <a:cs typeface="Arial" charset="0"/>
              </a:defRPr>
            </a:lvl2pPr>
            <a:lvl3pPr marL="1143000" indent="-228600">
              <a:buClr>
                <a:schemeClr val="tx1"/>
              </a:buClr>
              <a:buChar char="•"/>
              <a:defRPr sz="1600">
                <a:solidFill>
                  <a:schemeClr val="tx1"/>
                </a:solidFill>
                <a:latin typeface="Arial" charset="0"/>
                <a:ea typeface="Arial" charset="0"/>
                <a:cs typeface="Arial" charset="0"/>
              </a:defRPr>
            </a:lvl3pPr>
            <a:lvl4pPr marL="1600200" indent="-228600">
              <a:buClr>
                <a:schemeClr val="tx1"/>
              </a:buClr>
              <a:buSzPct val="65000"/>
              <a:buFont typeface="Wingdings" charset="2"/>
              <a:buChar char="q"/>
              <a:defRPr sz="1400">
                <a:solidFill>
                  <a:schemeClr val="tx1"/>
                </a:solidFill>
                <a:latin typeface="Arial" charset="0"/>
                <a:ea typeface="Arial" charset="0"/>
                <a:cs typeface="Arial" charset="0"/>
              </a:defRPr>
            </a:lvl4pPr>
            <a:lvl5pPr marL="2057400" indent="-228600">
              <a:buClr>
                <a:schemeClr val="tx1"/>
              </a:buClr>
              <a:buFont typeface="Arial" charset="0"/>
              <a:buChar char="&gt;"/>
              <a:defRPr sz="1400">
                <a:solidFill>
                  <a:schemeClr val="tx1"/>
                </a:solidFill>
                <a:latin typeface="Arial" charset="0"/>
                <a:ea typeface="Arial" charset="0"/>
                <a:cs typeface="Arial" charset="0"/>
              </a:defRPr>
            </a:lvl5pPr>
            <a:lvl6pPr marL="25146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6pPr>
            <a:lvl7pPr marL="29718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7pPr>
            <a:lvl8pPr marL="34290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8pPr>
            <a:lvl9pPr marL="38862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9pPr>
          </a:lstStyle>
          <a:p>
            <a:pPr>
              <a:buClrTx/>
              <a:buFontTx/>
              <a:buNone/>
            </a:pPr>
            <a:r>
              <a:rPr lang="en-US" altLang="en-US" sz="1400" b="0" err="1" smtClean="0">
                <a:solidFill>
                  <a:srgbClr val="000000"/>
                </a:solidFill>
              </a:rPr>
              <a:t>textFile</a:t>
            </a:r>
            <a:r>
              <a:rPr lang="en-US" altLang="en-US" sz="1400" b="0" smtClean="0">
                <a:solidFill>
                  <a:srgbClr val="000000"/>
                </a:solidFill>
              </a:rPr>
              <a:t>()</a:t>
            </a:r>
            <a:endParaRPr lang="en-US" altLang="en-US" sz="1400" b="0">
              <a:solidFill>
                <a:srgbClr val="000000"/>
              </a:solidFill>
            </a:endParaRPr>
          </a:p>
        </p:txBody>
      </p:sp>
      <p:sp>
        <p:nvSpPr>
          <p:cNvPr id="81" name="TextBox 18"/>
          <p:cNvSpPr txBox="1">
            <a:spLocks noChangeArrowheads="1"/>
          </p:cNvSpPr>
          <p:nvPr/>
        </p:nvSpPr>
        <p:spPr bwMode="auto">
          <a:xfrm>
            <a:off x="6333322" y="2712085"/>
            <a:ext cx="65114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Clr>
                <a:schemeClr val="tx1"/>
              </a:buClr>
              <a:buFont typeface="Wingdings" charset="2"/>
              <a:buChar char="§"/>
              <a:defRPr sz="2000" b="1">
                <a:solidFill>
                  <a:schemeClr val="tx1"/>
                </a:solidFill>
                <a:latin typeface="Arial" charset="0"/>
                <a:ea typeface="ＭＳ Ｐゴシック" charset="-128"/>
                <a:cs typeface="Arial" charset="0"/>
              </a:defRPr>
            </a:lvl1pPr>
            <a:lvl2pPr marL="742950" indent="-285750">
              <a:buClr>
                <a:schemeClr val="tx1"/>
              </a:buClr>
              <a:buFont typeface="Arial" charset="0"/>
              <a:buChar char="–"/>
              <a:defRPr>
                <a:solidFill>
                  <a:schemeClr val="tx1"/>
                </a:solidFill>
                <a:latin typeface="Arial" charset="0"/>
                <a:ea typeface="Arial" charset="0"/>
                <a:cs typeface="Arial" charset="0"/>
              </a:defRPr>
            </a:lvl2pPr>
            <a:lvl3pPr marL="1143000" indent="-228600">
              <a:buClr>
                <a:schemeClr val="tx1"/>
              </a:buClr>
              <a:buChar char="•"/>
              <a:defRPr sz="1600">
                <a:solidFill>
                  <a:schemeClr val="tx1"/>
                </a:solidFill>
                <a:latin typeface="Arial" charset="0"/>
                <a:ea typeface="Arial" charset="0"/>
                <a:cs typeface="Arial" charset="0"/>
              </a:defRPr>
            </a:lvl3pPr>
            <a:lvl4pPr marL="1600200" indent="-228600">
              <a:buClr>
                <a:schemeClr val="tx1"/>
              </a:buClr>
              <a:buSzPct val="65000"/>
              <a:buFont typeface="Wingdings" charset="2"/>
              <a:buChar char="q"/>
              <a:defRPr sz="1400">
                <a:solidFill>
                  <a:schemeClr val="tx1"/>
                </a:solidFill>
                <a:latin typeface="Arial" charset="0"/>
                <a:ea typeface="Arial" charset="0"/>
                <a:cs typeface="Arial" charset="0"/>
              </a:defRPr>
            </a:lvl4pPr>
            <a:lvl5pPr marL="2057400" indent="-228600">
              <a:buClr>
                <a:schemeClr val="tx1"/>
              </a:buClr>
              <a:buFont typeface="Arial" charset="0"/>
              <a:buChar char="&gt;"/>
              <a:defRPr sz="1400">
                <a:solidFill>
                  <a:schemeClr val="tx1"/>
                </a:solidFill>
                <a:latin typeface="Arial" charset="0"/>
                <a:ea typeface="Arial" charset="0"/>
                <a:cs typeface="Arial" charset="0"/>
              </a:defRPr>
            </a:lvl5pPr>
            <a:lvl6pPr marL="25146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6pPr>
            <a:lvl7pPr marL="29718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7pPr>
            <a:lvl8pPr marL="34290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8pPr>
            <a:lvl9pPr marL="38862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9pPr>
          </a:lstStyle>
          <a:p>
            <a:pPr>
              <a:buClrTx/>
              <a:buFontTx/>
              <a:buNone/>
            </a:pPr>
            <a:r>
              <a:rPr lang="en-US" altLang="en-US" sz="1400" b="0" smtClean="0">
                <a:solidFill>
                  <a:srgbClr val="000000"/>
                </a:solidFill>
              </a:rPr>
              <a:t>map()</a:t>
            </a:r>
            <a:endParaRPr lang="en-US" altLang="en-US" sz="1400" b="0">
              <a:solidFill>
                <a:srgbClr val="000000"/>
              </a:solidFill>
            </a:endParaRPr>
          </a:p>
        </p:txBody>
      </p:sp>
      <p:sp>
        <p:nvSpPr>
          <p:cNvPr id="82" name="TextBox 18"/>
          <p:cNvSpPr txBox="1">
            <a:spLocks noChangeArrowheads="1"/>
          </p:cNvSpPr>
          <p:nvPr/>
        </p:nvSpPr>
        <p:spPr bwMode="auto">
          <a:xfrm>
            <a:off x="8239463" y="3811092"/>
            <a:ext cx="64152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Clr>
                <a:schemeClr val="tx1"/>
              </a:buClr>
              <a:buFont typeface="Wingdings" charset="2"/>
              <a:buChar char="§"/>
              <a:defRPr sz="2000" b="1">
                <a:solidFill>
                  <a:schemeClr val="tx1"/>
                </a:solidFill>
                <a:latin typeface="Arial" charset="0"/>
                <a:ea typeface="ＭＳ Ｐゴシック" charset="-128"/>
                <a:cs typeface="Arial" charset="0"/>
              </a:defRPr>
            </a:lvl1pPr>
            <a:lvl2pPr marL="742950" indent="-285750">
              <a:buClr>
                <a:schemeClr val="tx1"/>
              </a:buClr>
              <a:buFont typeface="Arial" charset="0"/>
              <a:buChar char="–"/>
              <a:defRPr>
                <a:solidFill>
                  <a:schemeClr val="tx1"/>
                </a:solidFill>
                <a:latin typeface="Arial" charset="0"/>
                <a:ea typeface="Arial" charset="0"/>
                <a:cs typeface="Arial" charset="0"/>
              </a:defRPr>
            </a:lvl2pPr>
            <a:lvl3pPr marL="1143000" indent="-228600">
              <a:buClr>
                <a:schemeClr val="tx1"/>
              </a:buClr>
              <a:buChar char="•"/>
              <a:defRPr sz="1600">
                <a:solidFill>
                  <a:schemeClr val="tx1"/>
                </a:solidFill>
                <a:latin typeface="Arial" charset="0"/>
                <a:ea typeface="Arial" charset="0"/>
                <a:cs typeface="Arial" charset="0"/>
              </a:defRPr>
            </a:lvl3pPr>
            <a:lvl4pPr marL="1600200" indent="-228600">
              <a:buClr>
                <a:schemeClr val="tx1"/>
              </a:buClr>
              <a:buSzPct val="65000"/>
              <a:buFont typeface="Wingdings" charset="2"/>
              <a:buChar char="q"/>
              <a:defRPr sz="1400">
                <a:solidFill>
                  <a:schemeClr val="tx1"/>
                </a:solidFill>
                <a:latin typeface="Arial" charset="0"/>
                <a:ea typeface="Arial" charset="0"/>
                <a:cs typeface="Arial" charset="0"/>
              </a:defRPr>
            </a:lvl4pPr>
            <a:lvl5pPr marL="2057400" indent="-228600">
              <a:buClr>
                <a:schemeClr val="tx1"/>
              </a:buClr>
              <a:buFont typeface="Arial" charset="0"/>
              <a:buChar char="&gt;"/>
              <a:defRPr sz="1400">
                <a:solidFill>
                  <a:schemeClr val="tx1"/>
                </a:solidFill>
                <a:latin typeface="Arial" charset="0"/>
                <a:ea typeface="Arial" charset="0"/>
                <a:cs typeface="Arial" charset="0"/>
              </a:defRPr>
            </a:lvl5pPr>
            <a:lvl6pPr marL="25146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6pPr>
            <a:lvl7pPr marL="29718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7pPr>
            <a:lvl8pPr marL="34290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8pPr>
            <a:lvl9pPr marL="38862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9pPr>
          </a:lstStyle>
          <a:p>
            <a:pPr>
              <a:buClrTx/>
              <a:buFontTx/>
              <a:buNone/>
            </a:pPr>
            <a:r>
              <a:rPr lang="en-US" altLang="en-US" sz="1400" b="0" smtClean="0">
                <a:solidFill>
                  <a:srgbClr val="000000"/>
                </a:solidFill>
              </a:rPr>
              <a:t>filter()</a:t>
            </a:r>
            <a:endParaRPr lang="en-US" altLang="en-US" sz="1400" b="0">
              <a:solidFill>
                <a:srgbClr val="000000"/>
              </a:solidFill>
            </a:endParaRPr>
          </a:p>
        </p:txBody>
      </p:sp>
      <p:sp>
        <p:nvSpPr>
          <p:cNvPr id="83" name="TextBox 18"/>
          <p:cNvSpPr txBox="1">
            <a:spLocks noChangeArrowheads="1"/>
          </p:cNvSpPr>
          <p:nvPr/>
        </p:nvSpPr>
        <p:spPr bwMode="auto">
          <a:xfrm>
            <a:off x="5765229" y="4614488"/>
            <a:ext cx="81144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Clr>
                <a:schemeClr val="tx1"/>
              </a:buClr>
              <a:buFont typeface="Wingdings" charset="2"/>
              <a:buChar char="§"/>
              <a:defRPr sz="2000" b="1">
                <a:solidFill>
                  <a:schemeClr val="tx1"/>
                </a:solidFill>
                <a:latin typeface="Arial" charset="0"/>
                <a:ea typeface="ＭＳ Ｐゴシック" charset="-128"/>
                <a:cs typeface="Arial" charset="0"/>
              </a:defRPr>
            </a:lvl1pPr>
            <a:lvl2pPr marL="742950" indent="-285750">
              <a:buClr>
                <a:schemeClr val="tx1"/>
              </a:buClr>
              <a:buFont typeface="Arial" charset="0"/>
              <a:buChar char="–"/>
              <a:defRPr>
                <a:solidFill>
                  <a:schemeClr val="tx1"/>
                </a:solidFill>
                <a:latin typeface="Arial" charset="0"/>
                <a:ea typeface="Arial" charset="0"/>
                <a:cs typeface="Arial" charset="0"/>
              </a:defRPr>
            </a:lvl2pPr>
            <a:lvl3pPr marL="1143000" indent="-228600">
              <a:buClr>
                <a:schemeClr val="tx1"/>
              </a:buClr>
              <a:buChar char="•"/>
              <a:defRPr sz="1600">
                <a:solidFill>
                  <a:schemeClr val="tx1"/>
                </a:solidFill>
                <a:latin typeface="Arial" charset="0"/>
                <a:ea typeface="Arial" charset="0"/>
                <a:cs typeface="Arial" charset="0"/>
              </a:defRPr>
            </a:lvl3pPr>
            <a:lvl4pPr marL="1600200" indent="-228600">
              <a:buClr>
                <a:schemeClr val="tx1"/>
              </a:buClr>
              <a:buSzPct val="65000"/>
              <a:buFont typeface="Wingdings" charset="2"/>
              <a:buChar char="q"/>
              <a:defRPr sz="1400">
                <a:solidFill>
                  <a:schemeClr val="tx1"/>
                </a:solidFill>
                <a:latin typeface="Arial" charset="0"/>
                <a:ea typeface="Arial" charset="0"/>
                <a:cs typeface="Arial" charset="0"/>
              </a:defRPr>
            </a:lvl4pPr>
            <a:lvl5pPr marL="2057400" indent="-228600">
              <a:buClr>
                <a:schemeClr val="tx1"/>
              </a:buClr>
              <a:buFont typeface="Arial" charset="0"/>
              <a:buChar char="&gt;"/>
              <a:defRPr sz="1400">
                <a:solidFill>
                  <a:schemeClr val="tx1"/>
                </a:solidFill>
                <a:latin typeface="Arial" charset="0"/>
                <a:ea typeface="Arial" charset="0"/>
                <a:cs typeface="Arial" charset="0"/>
              </a:defRPr>
            </a:lvl5pPr>
            <a:lvl6pPr marL="25146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6pPr>
            <a:lvl7pPr marL="29718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7pPr>
            <a:lvl8pPr marL="34290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8pPr>
            <a:lvl9pPr marL="38862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9pPr>
          </a:lstStyle>
          <a:p>
            <a:pPr>
              <a:buClrTx/>
              <a:buFontTx/>
              <a:buNone/>
            </a:pPr>
            <a:r>
              <a:rPr lang="en-US" altLang="en-US" sz="1400" b="0" smtClean="0">
                <a:solidFill>
                  <a:srgbClr val="000000"/>
                </a:solidFill>
              </a:rPr>
              <a:t>collect()</a:t>
            </a:r>
            <a:endParaRPr lang="en-US" altLang="en-US" sz="1400" b="0">
              <a:solidFill>
                <a:srgbClr val="000000"/>
              </a:solidFill>
            </a:endParaRPr>
          </a:p>
        </p:txBody>
      </p:sp>
    </p:spTree>
    <p:extLst>
      <p:ext uri="{BB962C8B-B14F-4D97-AF65-F5344CB8AC3E}">
        <p14:creationId xmlns:p14="http://schemas.microsoft.com/office/powerpoint/2010/main" val="46338435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Sample Code</a:t>
            </a:r>
            <a:endParaRPr lang="en-US"/>
          </a:p>
        </p:txBody>
      </p:sp>
      <p:sp>
        <p:nvSpPr>
          <p:cNvPr id="3" name="Content Placeholder 2"/>
          <p:cNvSpPr>
            <a:spLocks noGrp="1"/>
          </p:cNvSpPr>
          <p:nvPr>
            <p:ph idx="1"/>
          </p:nvPr>
        </p:nvSpPr>
        <p:spPr>
          <a:xfrm>
            <a:off x="220134" y="1236663"/>
            <a:ext cx="11741151" cy="2070417"/>
          </a:xfrm>
        </p:spPr>
        <p:txBody>
          <a:bodyPr/>
          <a:lstStyle/>
          <a:p>
            <a:r>
              <a:rPr lang="en-US" smtClean="0"/>
              <a:t>RDD1 = </a:t>
            </a:r>
            <a:r>
              <a:rPr lang="en-US" err="1" smtClean="0"/>
              <a:t>sc.textFile</a:t>
            </a:r>
            <a:r>
              <a:rPr lang="en-US" smtClean="0"/>
              <a:t>(</a:t>
            </a:r>
            <a:r>
              <a:rPr lang="en-US" err="1" smtClean="0"/>
              <a:t>data.txt</a:t>
            </a:r>
            <a:r>
              <a:rPr lang="en-US" smtClean="0"/>
              <a:t>)</a:t>
            </a:r>
          </a:p>
          <a:p>
            <a:pPr marL="0" indent="0">
              <a:buNone/>
            </a:pPr>
            <a:r>
              <a:rPr lang="en-US"/>
              <a:t> </a:t>
            </a:r>
            <a:r>
              <a:rPr lang="en-US" smtClean="0"/>
              <a:t>  RDD2 = RDD1.map(lambda line: </a:t>
            </a:r>
            <a:r>
              <a:rPr lang="en-US" err="1" smtClean="0"/>
              <a:t>line.upper</a:t>
            </a:r>
            <a:r>
              <a:rPr lang="en-US" smtClean="0"/>
              <a:t>())</a:t>
            </a:r>
          </a:p>
          <a:p>
            <a:pPr marL="0" indent="0">
              <a:buNone/>
            </a:pPr>
            <a:r>
              <a:rPr lang="en-US"/>
              <a:t> </a:t>
            </a:r>
            <a:r>
              <a:rPr lang="en-US" smtClean="0"/>
              <a:t>  RDD3 = RDD2.filter(lambda line: 'IBM' in line)</a:t>
            </a:r>
          </a:p>
          <a:p>
            <a:pPr marL="0" indent="0">
              <a:buNone/>
            </a:pPr>
            <a:r>
              <a:rPr lang="en-US" smtClean="0"/>
              <a:t>   RDD3.collect()</a:t>
            </a:r>
            <a:endParaRPr lang="en-US"/>
          </a:p>
        </p:txBody>
      </p:sp>
      <p:sp>
        <p:nvSpPr>
          <p:cNvPr id="4" name="Rounded Rectangle 3"/>
          <p:cNvSpPr/>
          <p:nvPr/>
        </p:nvSpPr>
        <p:spPr>
          <a:xfrm>
            <a:off x="7430935" y="4542772"/>
            <a:ext cx="2255281" cy="1025525"/>
          </a:xfrm>
          <a:prstGeom prst="roundRect">
            <a:avLst/>
          </a:prstGeom>
          <a:ln>
            <a:solidFill>
              <a:schemeClr val="accent2">
                <a:lumMod val="75000"/>
              </a:schemeClr>
            </a:solidFill>
          </a:ln>
        </p:spPr>
        <p:style>
          <a:lnRef idx="2">
            <a:schemeClr val="accent3">
              <a:shade val="50000"/>
            </a:schemeClr>
          </a:lnRef>
          <a:fillRef idx="1">
            <a:schemeClr val="accent3"/>
          </a:fillRef>
          <a:effectRef idx="0">
            <a:schemeClr val="accent3"/>
          </a:effectRef>
          <a:fontRef idx="minor">
            <a:schemeClr val="lt1"/>
          </a:fontRef>
        </p:style>
        <p:txBody>
          <a:bodyPr anchor="ctr"/>
          <a:lstStyle>
            <a:lvl1pPr>
              <a:defRPr sz="1600">
                <a:solidFill>
                  <a:schemeClr val="tx1"/>
                </a:solidFill>
                <a:latin typeface="Arial" charset="0"/>
                <a:ea typeface="ＭＳ Ｐゴシック" charset="-128"/>
              </a:defRPr>
            </a:lvl1pPr>
            <a:lvl2pPr marL="742950" indent="-285750">
              <a:defRPr sz="1600">
                <a:solidFill>
                  <a:schemeClr val="tx1"/>
                </a:solidFill>
                <a:latin typeface="Arial" charset="0"/>
                <a:ea typeface="ＭＳ Ｐゴシック" charset="-128"/>
              </a:defRPr>
            </a:lvl2pPr>
            <a:lvl3pPr marL="1143000" indent="-228600">
              <a:defRPr sz="1600">
                <a:solidFill>
                  <a:schemeClr val="tx1"/>
                </a:solidFill>
                <a:latin typeface="Arial" charset="0"/>
                <a:ea typeface="ＭＳ Ｐゴシック" charset="-128"/>
              </a:defRPr>
            </a:lvl3pPr>
            <a:lvl4pPr marL="1600200" indent="-228600">
              <a:defRPr sz="1600">
                <a:solidFill>
                  <a:schemeClr val="tx1"/>
                </a:solidFill>
                <a:latin typeface="Arial" charset="0"/>
                <a:ea typeface="ＭＳ Ｐゴシック" charset="-128"/>
              </a:defRPr>
            </a:lvl4pPr>
            <a:lvl5pPr marL="2057400" indent="-22860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algn="ctr" eaLnBrk="1" hangingPunct="1"/>
            <a:endParaRPr lang="en-US" altLang="en-US">
              <a:solidFill>
                <a:srgbClr val="FFFFFF"/>
              </a:solidFill>
            </a:endParaRPr>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28426" t="24667" r="30556" b="33334"/>
          <a:stretch/>
        </p:blipFill>
        <p:spPr>
          <a:xfrm>
            <a:off x="9859662" y="4250692"/>
            <a:ext cx="2309975" cy="1478280"/>
          </a:xfrm>
          <a:prstGeom prst="rect">
            <a:avLst/>
          </a:prstGeom>
        </p:spPr>
      </p:pic>
      <p:cxnSp>
        <p:nvCxnSpPr>
          <p:cNvPr id="6" name="Straight Arrow Connector 5"/>
          <p:cNvCxnSpPr/>
          <p:nvPr/>
        </p:nvCxnSpPr>
        <p:spPr>
          <a:xfrm>
            <a:off x="1972052" y="4943475"/>
            <a:ext cx="266700"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6702" y="4583113"/>
            <a:ext cx="2023761" cy="900246"/>
          </a:xfrm>
          <a:prstGeom prst="rect">
            <a:avLst/>
          </a:prstGeom>
          <a:noFill/>
          <a:ln w="12700">
            <a:solidFill>
              <a:schemeClr val="accent2">
                <a:lumMod val="75000"/>
              </a:schemeClr>
            </a:solidFill>
          </a:ln>
        </p:spPr>
        <p:txBody>
          <a:bodyPr wrap="square">
            <a:spAutoFit/>
          </a:bodyPr>
          <a:lstStyle/>
          <a:p>
            <a:r>
              <a:rPr lang="en-US" sz="1050" dirty="0"/>
              <a:t>IBM teamed up with </a:t>
            </a:r>
            <a:r>
              <a:rPr lang="en-US" sz="1050" dirty="0" err="1"/>
              <a:t>Nvidia</a:t>
            </a:r>
            <a:endParaRPr lang="en-US" sz="1050" dirty="0"/>
          </a:p>
          <a:p>
            <a:r>
              <a:rPr lang="en-US" sz="1050" dirty="0"/>
              <a:t>U.S. Stock Futures Pare Gains</a:t>
            </a:r>
          </a:p>
          <a:p>
            <a:r>
              <a:rPr lang="en-US" sz="1050" dirty="0"/>
              <a:t>Dollar Rises Amid Sales Data </a:t>
            </a:r>
          </a:p>
          <a:p>
            <a:r>
              <a:rPr lang="en-US" sz="1050" dirty="0"/>
              <a:t>IBM generated nearly $</a:t>
            </a:r>
            <a:r>
              <a:rPr lang="en-US" sz="1050" dirty="0" smtClean="0"/>
              <a:t>20B</a:t>
            </a:r>
          </a:p>
          <a:p>
            <a:r>
              <a:rPr lang="en-US" sz="1050" dirty="0" smtClean="0">
                <a:solidFill>
                  <a:srgbClr val="000000"/>
                </a:solidFill>
                <a:latin typeface="Courier New" panose="02070309020205020404" pitchFamily="49" charset="0"/>
                <a:ea typeface="ＭＳ Ｐゴシック" panose="020B0600070205080204" pitchFamily="34" charset="-128"/>
                <a:cs typeface="Courier New" panose="02070309020205020404" pitchFamily="49" charset="0"/>
              </a:rPr>
              <a:t>...</a:t>
            </a:r>
            <a:endParaRPr lang="en-US" sz="1050" dirty="0">
              <a:solidFill>
                <a:srgbClr val="000000"/>
              </a:solidFill>
              <a:latin typeface="Courier New" panose="02070309020205020404" pitchFamily="49" charset="0"/>
              <a:ea typeface="ＭＳ Ｐゴシック" panose="020B0600070205080204" pitchFamily="34" charset="-128"/>
              <a:cs typeface="Courier New" panose="02070309020205020404" pitchFamily="49" charset="0"/>
            </a:endParaRPr>
          </a:p>
        </p:txBody>
      </p:sp>
      <p:sp>
        <p:nvSpPr>
          <p:cNvPr id="8" name="TextBox 18"/>
          <p:cNvSpPr txBox="1">
            <a:spLocks noChangeArrowheads="1"/>
          </p:cNvSpPr>
          <p:nvPr/>
        </p:nvSpPr>
        <p:spPr bwMode="auto">
          <a:xfrm>
            <a:off x="581121" y="4175126"/>
            <a:ext cx="115929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Clr>
                <a:schemeClr val="tx1"/>
              </a:buClr>
              <a:buFont typeface="Wingdings" charset="2"/>
              <a:buChar char="§"/>
              <a:defRPr sz="2000" b="1">
                <a:solidFill>
                  <a:schemeClr val="tx1"/>
                </a:solidFill>
                <a:latin typeface="Arial" charset="0"/>
                <a:ea typeface="ＭＳ Ｐゴシック" charset="-128"/>
                <a:cs typeface="Arial" charset="0"/>
              </a:defRPr>
            </a:lvl1pPr>
            <a:lvl2pPr marL="742950" indent="-285750">
              <a:buClr>
                <a:schemeClr val="tx1"/>
              </a:buClr>
              <a:buFont typeface="Arial" charset="0"/>
              <a:buChar char="–"/>
              <a:defRPr>
                <a:solidFill>
                  <a:schemeClr val="tx1"/>
                </a:solidFill>
                <a:latin typeface="Arial" charset="0"/>
                <a:ea typeface="Arial" charset="0"/>
                <a:cs typeface="Arial" charset="0"/>
              </a:defRPr>
            </a:lvl2pPr>
            <a:lvl3pPr marL="1143000" indent="-228600">
              <a:buClr>
                <a:schemeClr val="tx1"/>
              </a:buClr>
              <a:buChar char="•"/>
              <a:defRPr sz="1600">
                <a:solidFill>
                  <a:schemeClr val="tx1"/>
                </a:solidFill>
                <a:latin typeface="Arial" charset="0"/>
                <a:ea typeface="Arial" charset="0"/>
                <a:cs typeface="Arial" charset="0"/>
              </a:defRPr>
            </a:lvl3pPr>
            <a:lvl4pPr marL="1600200" indent="-228600">
              <a:buClr>
                <a:schemeClr val="tx1"/>
              </a:buClr>
              <a:buSzPct val="65000"/>
              <a:buFont typeface="Wingdings" charset="2"/>
              <a:buChar char="q"/>
              <a:defRPr sz="1400">
                <a:solidFill>
                  <a:schemeClr val="tx1"/>
                </a:solidFill>
                <a:latin typeface="Arial" charset="0"/>
                <a:ea typeface="Arial" charset="0"/>
                <a:cs typeface="Arial" charset="0"/>
              </a:defRPr>
            </a:lvl4pPr>
            <a:lvl5pPr marL="2057400" indent="-228600">
              <a:buClr>
                <a:schemeClr val="tx1"/>
              </a:buClr>
              <a:buFont typeface="Arial" charset="0"/>
              <a:buChar char="&gt;"/>
              <a:defRPr sz="1400">
                <a:solidFill>
                  <a:schemeClr val="tx1"/>
                </a:solidFill>
                <a:latin typeface="Arial" charset="0"/>
                <a:ea typeface="Arial" charset="0"/>
                <a:cs typeface="Arial" charset="0"/>
              </a:defRPr>
            </a:lvl5pPr>
            <a:lvl6pPr marL="25146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6pPr>
            <a:lvl7pPr marL="29718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7pPr>
            <a:lvl8pPr marL="34290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8pPr>
            <a:lvl9pPr marL="38862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9pPr>
          </a:lstStyle>
          <a:p>
            <a:pPr>
              <a:buClrTx/>
              <a:buFontTx/>
              <a:buNone/>
            </a:pPr>
            <a:r>
              <a:rPr lang="en-US" altLang="en-US" sz="1400" b="0">
                <a:solidFill>
                  <a:srgbClr val="000000"/>
                </a:solidFill>
              </a:rPr>
              <a:t>File: </a:t>
            </a:r>
            <a:r>
              <a:rPr lang="en-US" altLang="en-US" sz="1400" b="0" err="1" smtClean="0">
                <a:solidFill>
                  <a:srgbClr val="000000"/>
                </a:solidFill>
              </a:rPr>
              <a:t>data.txt</a:t>
            </a:r>
            <a:endParaRPr lang="en-US" altLang="en-US" sz="1400" b="0">
              <a:solidFill>
                <a:srgbClr val="000000"/>
              </a:solidFill>
            </a:endParaRPr>
          </a:p>
        </p:txBody>
      </p:sp>
      <p:sp>
        <p:nvSpPr>
          <p:cNvPr id="9" name="Rounded Rectangle 8"/>
          <p:cNvSpPr/>
          <p:nvPr/>
        </p:nvSpPr>
        <p:spPr>
          <a:xfrm>
            <a:off x="2225257" y="4566077"/>
            <a:ext cx="2144898" cy="1025525"/>
          </a:xfrm>
          <a:prstGeom prst="roundRect">
            <a:avLst/>
          </a:prstGeom>
          <a:ln>
            <a:solidFill>
              <a:schemeClr val="accent2">
                <a:lumMod val="75000"/>
              </a:schemeClr>
            </a:solid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r>
              <a:rPr lang="en-US" dirty="0" err="1" smtClean="0">
                <a:solidFill>
                  <a:srgbClr val="FFFFFF"/>
                </a:solidFill>
              </a:rPr>
              <a:t>HaopRDD</a:t>
            </a:r>
            <a:endParaRPr lang="en-US" dirty="0">
              <a:solidFill>
                <a:srgbClr val="FFFFFF"/>
              </a:solidFill>
            </a:endParaRPr>
          </a:p>
        </p:txBody>
      </p:sp>
      <p:sp>
        <p:nvSpPr>
          <p:cNvPr id="11" name="TextBox 24"/>
          <p:cNvSpPr txBox="1">
            <a:spLocks noChangeArrowheads="1"/>
          </p:cNvSpPr>
          <p:nvPr/>
        </p:nvSpPr>
        <p:spPr bwMode="auto">
          <a:xfrm>
            <a:off x="2583131" y="4072774"/>
            <a:ext cx="104175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Clr>
                <a:schemeClr val="tx1"/>
              </a:buClr>
              <a:buFont typeface="Wingdings" charset="2"/>
              <a:buChar char="§"/>
              <a:defRPr sz="2000" b="1">
                <a:solidFill>
                  <a:schemeClr val="tx1"/>
                </a:solidFill>
                <a:latin typeface="Arial" charset="0"/>
                <a:ea typeface="ＭＳ Ｐゴシック" charset="-128"/>
                <a:cs typeface="Arial" charset="0"/>
              </a:defRPr>
            </a:lvl1pPr>
            <a:lvl2pPr marL="742950" indent="-285750">
              <a:buClr>
                <a:schemeClr val="tx1"/>
              </a:buClr>
              <a:buFont typeface="Arial" charset="0"/>
              <a:buChar char="–"/>
              <a:defRPr>
                <a:solidFill>
                  <a:schemeClr val="tx1"/>
                </a:solidFill>
                <a:latin typeface="Arial" charset="0"/>
                <a:ea typeface="Arial" charset="0"/>
                <a:cs typeface="Arial" charset="0"/>
              </a:defRPr>
            </a:lvl2pPr>
            <a:lvl3pPr marL="1143000" indent="-228600">
              <a:buClr>
                <a:schemeClr val="tx1"/>
              </a:buClr>
              <a:buChar char="•"/>
              <a:defRPr sz="1600">
                <a:solidFill>
                  <a:schemeClr val="tx1"/>
                </a:solidFill>
                <a:latin typeface="Arial" charset="0"/>
                <a:ea typeface="Arial" charset="0"/>
                <a:cs typeface="Arial" charset="0"/>
              </a:defRPr>
            </a:lvl3pPr>
            <a:lvl4pPr marL="1600200" indent="-228600">
              <a:buClr>
                <a:schemeClr val="tx1"/>
              </a:buClr>
              <a:buSzPct val="65000"/>
              <a:buFont typeface="Wingdings" charset="2"/>
              <a:buChar char="q"/>
              <a:defRPr sz="1400">
                <a:solidFill>
                  <a:schemeClr val="tx1"/>
                </a:solidFill>
                <a:latin typeface="Arial" charset="0"/>
                <a:ea typeface="Arial" charset="0"/>
                <a:cs typeface="Arial" charset="0"/>
              </a:defRPr>
            </a:lvl4pPr>
            <a:lvl5pPr marL="2057400" indent="-228600">
              <a:buClr>
                <a:schemeClr val="tx1"/>
              </a:buClr>
              <a:buFont typeface="Arial" charset="0"/>
              <a:buChar char="&gt;"/>
              <a:defRPr sz="1400">
                <a:solidFill>
                  <a:schemeClr val="tx1"/>
                </a:solidFill>
                <a:latin typeface="Arial" charset="0"/>
                <a:ea typeface="Arial" charset="0"/>
                <a:cs typeface="Arial" charset="0"/>
              </a:defRPr>
            </a:lvl5pPr>
            <a:lvl6pPr marL="25146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6pPr>
            <a:lvl7pPr marL="29718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7pPr>
            <a:lvl8pPr marL="34290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8pPr>
            <a:lvl9pPr marL="38862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9pPr>
          </a:lstStyle>
          <a:p>
            <a:pPr>
              <a:buClrTx/>
              <a:buFontTx/>
              <a:buNone/>
            </a:pPr>
            <a:r>
              <a:rPr lang="en-US" altLang="en-US" sz="2400" b="0" dirty="0" smtClean="0">
                <a:solidFill>
                  <a:srgbClr val="000000"/>
                </a:solidFill>
              </a:rPr>
              <a:t>RDD1</a:t>
            </a:r>
            <a:endParaRPr lang="en-US" altLang="en-US" sz="2400" b="0" dirty="0">
              <a:solidFill>
                <a:srgbClr val="000000"/>
              </a:solidFill>
            </a:endParaRPr>
          </a:p>
        </p:txBody>
      </p:sp>
      <p:sp>
        <p:nvSpPr>
          <p:cNvPr id="12" name="Rounded Rectangle 11"/>
          <p:cNvSpPr/>
          <p:nvPr/>
        </p:nvSpPr>
        <p:spPr>
          <a:xfrm>
            <a:off x="4807124" y="4566076"/>
            <a:ext cx="2369451" cy="1025525"/>
          </a:xfrm>
          <a:prstGeom prst="roundRect">
            <a:avLst/>
          </a:prstGeom>
          <a:ln>
            <a:solidFill>
              <a:schemeClr val="accent2">
                <a:lumMod val="75000"/>
              </a:schemeClr>
            </a:solidFill>
          </a:ln>
        </p:spPr>
        <p:style>
          <a:lnRef idx="2">
            <a:schemeClr val="accent3">
              <a:shade val="50000"/>
            </a:schemeClr>
          </a:lnRef>
          <a:fillRef idx="1">
            <a:schemeClr val="accent3"/>
          </a:fillRef>
          <a:effectRef idx="0">
            <a:schemeClr val="accent3"/>
          </a:effectRef>
          <a:fontRef idx="minor">
            <a:schemeClr val="lt1"/>
          </a:fontRef>
        </p:style>
        <p:txBody>
          <a:bodyPr anchor="ctr"/>
          <a:lstStyle>
            <a:lvl1pPr>
              <a:defRPr sz="1600">
                <a:solidFill>
                  <a:schemeClr val="tx1"/>
                </a:solidFill>
                <a:latin typeface="Arial" charset="0"/>
                <a:ea typeface="ＭＳ Ｐゴシック" charset="-128"/>
              </a:defRPr>
            </a:lvl1pPr>
            <a:lvl2pPr marL="742950" indent="-285750">
              <a:defRPr sz="1600">
                <a:solidFill>
                  <a:schemeClr val="tx1"/>
                </a:solidFill>
                <a:latin typeface="Arial" charset="0"/>
                <a:ea typeface="ＭＳ Ｐゴシック" charset="-128"/>
              </a:defRPr>
            </a:lvl2pPr>
            <a:lvl3pPr marL="1143000" indent="-228600">
              <a:defRPr sz="1600">
                <a:solidFill>
                  <a:schemeClr val="tx1"/>
                </a:solidFill>
                <a:latin typeface="Arial" charset="0"/>
                <a:ea typeface="ＭＳ Ｐゴシック" charset="-128"/>
              </a:defRPr>
            </a:lvl3pPr>
            <a:lvl4pPr marL="1600200" indent="-228600">
              <a:defRPr sz="1600">
                <a:solidFill>
                  <a:schemeClr val="tx1"/>
                </a:solidFill>
                <a:latin typeface="Arial" charset="0"/>
                <a:ea typeface="ＭＳ Ｐゴシック" charset="-128"/>
              </a:defRPr>
            </a:lvl4pPr>
            <a:lvl5pPr marL="2057400" indent="-22860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algn="ctr" eaLnBrk="1" hangingPunct="1"/>
            <a:endParaRPr lang="en-US" altLang="en-US">
              <a:solidFill>
                <a:srgbClr val="FFFFFF"/>
              </a:solidFill>
            </a:endParaRPr>
          </a:p>
        </p:txBody>
      </p:sp>
      <p:cxnSp>
        <p:nvCxnSpPr>
          <p:cNvPr id="16" name="Straight Arrow Connector 15"/>
          <p:cNvCxnSpPr/>
          <p:nvPr/>
        </p:nvCxnSpPr>
        <p:spPr>
          <a:xfrm>
            <a:off x="4370155" y="4943475"/>
            <a:ext cx="456033"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9633548" y="4992596"/>
            <a:ext cx="266700"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7194244" y="5007315"/>
            <a:ext cx="266700"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2230336" y="4614751"/>
            <a:ext cx="2355116" cy="900246"/>
          </a:xfrm>
          <a:prstGeom prst="rect">
            <a:avLst/>
          </a:prstGeom>
          <a:noFill/>
          <a:ln w="12700">
            <a:noFill/>
          </a:ln>
        </p:spPr>
        <p:txBody>
          <a:bodyPr wrap="square">
            <a:spAutoFit/>
          </a:bodyPr>
          <a:lstStyle/>
          <a:p>
            <a:r>
              <a:rPr lang="en-US" sz="1050" dirty="0"/>
              <a:t>IBM teamed up with </a:t>
            </a:r>
            <a:r>
              <a:rPr lang="en-US" sz="1050" dirty="0" err="1"/>
              <a:t>Nvidia</a:t>
            </a:r>
            <a:endParaRPr lang="en-US" sz="1050" dirty="0"/>
          </a:p>
          <a:p>
            <a:r>
              <a:rPr lang="en-US" sz="1050" dirty="0"/>
              <a:t>U.S. Stock Futures Pare Gains</a:t>
            </a:r>
          </a:p>
          <a:p>
            <a:r>
              <a:rPr lang="en-US" sz="1050" dirty="0"/>
              <a:t>Dollar Rises Amid Sales Data </a:t>
            </a:r>
          </a:p>
          <a:p>
            <a:r>
              <a:rPr lang="en-US" sz="1050" dirty="0"/>
              <a:t>IBM generated nearly $</a:t>
            </a:r>
            <a:r>
              <a:rPr lang="en-US" sz="1050" dirty="0" smtClean="0"/>
              <a:t>20B</a:t>
            </a:r>
          </a:p>
          <a:p>
            <a:r>
              <a:rPr lang="en-US" sz="1050" dirty="0" smtClean="0">
                <a:solidFill>
                  <a:srgbClr val="000000"/>
                </a:solidFill>
                <a:latin typeface="Courier New" panose="02070309020205020404" pitchFamily="49" charset="0"/>
                <a:ea typeface="ＭＳ Ｐゴシック" panose="020B0600070205080204" pitchFamily="34" charset="-128"/>
                <a:cs typeface="Courier New" panose="02070309020205020404" pitchFamily="49" charset="0"/>
              </a:rPr>
              <a:t>...</a:t>
            </a:r>
            <a:endParaRPr lang="en-US" sz="1050" dirty="0">
              <a:solidFill>
                <a:srgbClr val="000000"/>
              </a:solidFill>
              <a:latin typeface="Courier New" panose="02070309020205020404" pitchFamily="49" charset="0"/>
              <a:ea typeface="ＭＳ Ｐゴシック" panose="020B0600070205080204" pitchFamily="34" charset="-128"/>
              <a:cs typeface="Courier New" panose="02070309020205020404" pitchFamily="49" charset="0"/>
            </a:endParaRPr>
          </a:p>
        </p:txBody>
      </p:sp>
      <p:sp>
        <p:nvSpPr>
          <p:cNvPr id="22" name="TextBox 21"/>
          <p:cNvSpPr txBox="1"/>
          <p:nvPr/>
        </p:nvSpPr>
        <p:spPr>
          <a:xfrm>
            <a:off x="4798729" y="4615724"/>
            <a:ext cx="2465081" cy="900246"/>
          </a:xfrm>
          <a:prstGeom prst="rect">
            <a:avLst/>
          </a:prstGeom>
          <a:noFill/>
          <a:ln w="12700">
            <a:noFill/>
          </a:ln>
        </p:spPr>
        <p:txBody>
          <a:bodyPr wrap="square">
            <a:spAutoFit/>
          </a:bodyPr>
          <a:lstStyle/>
          <a:p>
            <a:r>
              <a:rPr lang="en-US" sz="1050" dirty="0"/>
              <a:t>IBM </a:t>
            </a:r>
            <a:r>
              <a:rPr lang="en-US" sz="1050" dirty="0" smtClean="0"/>
              <a:t>TEAMED UP WITH NVIDIA</a:t>
            </a:r>
            <a:endParaRPr lang="en-US" sz="1050" dirty="0"/>
          </a:p>
          <a:p>
            <a:r>
              <a:rPr lang="en-US" sz="1050" dirty="0"/>
              <a:t>U.S. </a:t>
            </a:r>
            <a:r>
              <a:rPr lang="en-US" sz="1050" dirty="0" smtClean="0"/>
              <a:t>STOCK FUTURES PARE GAINS</a:t>
            </a:r>
            <a:endParaRPr lang="en-US" sz="1050" dirty="0"/>
          </a:p>
          <a:p>
            <a:r>
              <a:rPr lang="en-US" sz="1050" dirty="0" smtClean="0"/>
              <a:t>DOLLAR RISES AMID SALES DATA</a:t>
            </a:r>
            <a:endParaRPr lang="en-US" sz="1050" dirty="0"/>
          </a:p>
          <a:p>
            <a:r>
              <a:rPr lang="en-US" sz="1050" dirty="0"/>
              <a:t>IBM </a:t>
            </a:r>
            <a:r>
              <a:rPr lang="en-US" sz="1050" dirty="0" smtClean="0"/>
              <a:t>GENERATED NEARLY $20B</a:t>
            </a:r>
          </a:p>
          <a:p>
            <a:r>
              <a:rPr lang="en-US" sz="1050" dirty="0" smtClean="0">
                <a:solidFill>
                  <a:srgbClr val="000000"/>
                </a:solidFill>
                <a:latin typeface="Courier New" panose="02070309020205020404" pitchFamily="49" charset="0"/>
                <a:ea typeface="ＭＳ Ｐゴシック" panose="020B0600070205080204" pitchFamily="34" charset="-128"/>
                <a:cs typeface="Courier New" panose="02070309020205020404" pitchFamily="49" charset="0"/>
              </a:rPr>
              <a:t>...</a:t>
            </a:r>
            <a:endParaRPr lang="en-US" sz="1050" dirty="0">
              <a:solidFill>
                <a:srgbClr val="000000"/>
              </a:solidFill>
              <a:latin typeface="Courier New" panose="02070309020205020404" pitchFamily="49" charset="0"/>
              <a:ea typeface="ＭＳ Ｐゴシック" panose="020B0600070205080204" pitchFamily="34" charset="-128"/>
              <a:cs typeface="Courier New" panose="02070309020205020404" pitchFamily="49" charset="0"/>
            </a:endParaRPr>
          </a:p>
        </p:txBody>
      </p:sp>
      <p:sp>
        <p:nvSpPr>
          <p:cNvPr id="24" name="TextBox 23"/>
          <p:cNvSpPr txBox="1"/>
          <p:nvPr/>
        </p:nvSpPr>
        <p:spPr>
          <a:xfrm>
            <a:off x="7477087" y="4595298"/>
            <a:ext cx="2247075" cy="577081"/>
          </a:xfrm>
          <a:prstGeom prst="rect">
            <a:avLst/>
          </a:prstGeom>
          <a:noFill/>
          <a:ln w="12700">
            <a:noFill/>
          </a:ln>
        </p:spPr>
        <p:txBody>
          <a:bodyPr wrap="square">
            <a:spAutoFit/>
          </a:bodyPr>
          <a:lstStyle/>
          <a:p>
            <a:r>
              <a:rPr lang="en-US" sz="1050" dirty="0"/>
              <a:t>IBM </a:t>
            </a:r>
            <a:r>
              <a:rPr lang="en-US" sz="1050" dirty="0" smtClean="0"/>
              <a:t>TEAMED UP WITH NVIDIA</a:t>
            </a:r>
            <a:endParaRPr lang="en-US" sz="1050" dirty="0"/>
          </a:p>
          <a:p>
            <a:r>
              <a:rPr lang="en-US" sz="1050" dirty="0" smtClean="0"/>
              <a:t>IBM GENERATED NEARLY $20B</a:t>
            </a:r>
          </a:p>
          <a:p>
            <a:r>
              <a:rPr lang="en-US" sz="1050" dirty="0" smtClean="0">
                <a:solidFill>
                  <a:srgbClr val="000000"/>
                </a:solidFill>
                <a:latin typeface="Courier New" panose="02070309020205020404" pitchFamily="49" charset="0"/>
                <a:ea typeface="ＭＳ Ｐゴシック" panose="020B0600070205080204" pitchFamily="34" charset="-128"/>
                <a:cs typeface="Courier New" panose="02070309020205020404" pitchFamily="49" charset="0"/>
              </a:rPr>
              <a:t>...</a:t>
            </a:r>
            <a:endParaRPr lang="en-US" sz="1050" dirty="0">
              <a:solidFill>
                <a:srgbClr val="000000"/>
              </a:solidFill>
              <a:latin typeface="Courier New" panose="02070309020205020404" pitchFamily="49" charset="0"/>
              <a:ea typeface="ＭＳ Ｐゴシック" panose="020B0600070205080204" pitchFamily="34" charset="-128"/>
              <a:cs typeface="Courier New" panose="02070309020205020404" pitchFamily="49" charset="0"/>
            </a:endParaRPr>
          </a:p>
        </p:txBody>
      </p:sp>
      <p:sp>
        <p:nvSpPr>
          <p:cNvPr id="26" name="TextBox 24"/>
          <p:cNvSpPr txBox="1">
            <a:spLocks noChangeArrowheads="1"/>
          </p:cNvSpPr>
          <p:nvPr/>
        </p:nvSpPr>
        <p:spPr bwMode="auto">
          <a:xfrm>
            <a:off x="7882947" y="4072773"/>
            <a:ext cx="104175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Clr>
                <a:schemeClr val="tx1"/>
              </a:buClr>
              <a:buFont typeface="Wingdings" charset="2"/>
              <a:buChar char="§"/>
              <a:defRPr sz="2000" b="1">
                <a:solidFill>
                  <a:schemeClr val="tx1"/>
                </a:solidFill>
                <a:latin typeface="Arial" charset="0"/>
                <a:ea typeface="ＭＳ Ｐゴシック" charset="-128"/>
                <a:cs typeface="Arial" charset="0"/>
              </a:defRPr>
            </a:lvl1pPr>
            <a:lvl2pPr marL="742950" indent="-285750">
              <a:buClr>
                <a:schemeClr val="tx1"/>
              </a:buClr>
              <a:buFont typeface="Arial" charset="0"/>
              <a:buChar char="–"/>
              <a:defRPr>
                <a:solidFill>
                  <a:schemeClr val="tx1"/>
                </a:solidFill>
                <a:latin typeface="Arial" charset="0"/>
                <a:ea typeface="Arial" charset="0"/>
                <a:cs typeface="Arial" charset="0"/>
              </a:defRPr>
            </a:lvl2pPr>
            <a:lvl3pPr marL="1143000" indent="-228600">
              <a:buClr>
                <a:schemeClr val="tx1"/>
              </a:buClr>
              <a:buChar char="•"/>
              <a:defRPr sz="1600">
                <a:solidFill>
                  <a:schemeClr val="tx1"/>
                </a:solidFill>
                <a:latin typeface="Arial" charset="0"/>
                <a:ea typeface="Arial" charset="0"/>
                <a:cs typeface="Arial" charset="0"/>
              </a:defRPr>
            </a:lvl3pPr>
            <a:lvl4pPr marL="1600200" indent="-228600">
              <a:buClr>
                <a:schemeClr val="tx1"/>
              </a:buClr>
              <a:buSzPct val="65000"/>
              <a:buFont typeface="Wingdings" charset="2"/>
              <a:buChar char="q"/>
              <a:defRPr sz="1400">
                <a:solidFill>
                  <a:schemeClr val="tx1"/>
                </a:solidFill>
                <a:latin typeface="Arial" charset="0"/>
                <a:ea typeface="Arial" charset="0"/>
                <a:cs typeface="Arial" charset="0"/>
              </a:defRPr>
            </a:lvl4pPr>
            <a:lvl5pPr marL="2057400" indent="-228600">
              <a:buClr>
                <a:schemeClr val="tx1"/>
              </a:buClr>
              <a:buFont typeface="Arial" charset="0"/>
              <a:buChar char="&gt;"/>
              <a:defRPr sz="1400">
                <a:solidFill>
                  <a:schemeClr val="tx1"/>
                </a:solidFill>
                <a:latin typeface="Arial" charset="0"/>
                <a:ea typeface="Arial" charset="0"/>
                <a:cs typeface="Arial" charset="0"/>
              </a:defRPr>
            </a:lvl5pPr>
            <a:lvl6pPr marL="25146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6pPr>
            <a:lvl7pPr marL="29718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7pPr>
            <a:lvl8pPr marL="34290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8pPr>
            <a:lvl9pPr marL="38862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9pPr>
          </a:lstStyle>
          <a:p>
            <a:pPr>
              <a:buClrTx/>
              <a:buFontTx/>
              <a:buNone/>
            </a:pPr>
            <a:r>
              <a:rPr lang="en-US" altLang="en-US" sz="2400" b="0" dirty="0" smtClean="0">
                <a:solidFill>
                  <a:srgbClr val="000000"/>
                </a:solidFill>
              </a:rPr>
              <a:t>RDD3</a:t>
            </a:r>
            <a:endParaRPr lang="en-US" altLang="en-US" sz="2400" b="0" dirty="0">
              <a:solidFill>
                <a:srgbClr val="000000"/>
              </a:solidFill>
            </a:endParaRPr>
          </a:p>
        </p:txBody>
      </p:sp>
      <p:sp>
        <p:nvSpPr>
          <p:cNvPr id="27" name="TextBox 24"/>
          <p:cNvSpPr txBox="1">
            <a:spLocks noChangeArrowheads="1"/>
          </p:cNvSpPr>
          <p:nvPr/>
        </p:nvSpPr>
        <p:spPr bwMode="auto">
          <a:xfrm>
            <a:off x="5470970" y="4070608"/>
            <a:ext cx="104175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Clr>
                <a:schemeClr val="tx1"/>
              </a:buClr>
              <a:buFont typeface="Wingdings" charset="2"/>
              <a:buChar char="§"/>
              <a:defRPr sz="2000" b="1">
                <a:solidFill>
                  <a:schemeClr val="tx1"/>
                </a:solidFill>
                <a:latin typeface="Arial" charset="0"/>
                <a:ea typeface="ＭＳ Ｐゴシック" charset="-128"/>
                <a:cs typeface="Arial" charset="0"/>
              </a:defRPr>
            </a:lvl1pPr>
            <a:lvl2pPr marL="742950" indent="-285750">
              <a:buClr>
                <a:schemeClr val="tx1"/>
              </a:buClr>
              <a:buFont typeface="Arial" charset="0"/>
              <a:buChar char="–"/>
              <a:defRPr>
                <a:solidFill>
                  <a:schemeClr val="tx1"/>
                </a:solidFill>
                <a:latin typeface="Arial" charset="0"/>
                <a:ea typeface="Arial" charset="0"/>
                <a:cs typeface="Arial" charset="0"/>
              </a:defRPr>
            </a:lvl2pPr>
            <a:lvl3pPr marL="1143000" indent="-228600">
              <a:buClr>
                <a:schemeClr val="tx1"/>
              </a:buClr>
              <a:buChar char="•"/>
              <a:defRPr sz="1600">
                <a:solidFill>
                  <a:schemeClr val="tx1"/>
                </a:solidFill>
                <a:latin typeface="Arial" charset="0"/>
                <a:ea typeface="Arial" charset="0"/>
                <a:cs typeface="Arial" charset="0"/>
              </a:defRPr>
            </a:lvl3pPr>
            <a:lvl4pPr marL="1600200" indent="-228600">
              <a:buClr>
                <a:schemeClr val="tx1"/>
              </a:buClr>
              <a:buSzPct val="65000"/>
              <a:buFont typeface="Wingdings" charset="2"/>
              <a:buChar char="q"/>
              <a:defRPr sz="1400">
                <a:solidFill>
                  <a:schemeClr val="tx1"/>
                </a:solidFill>
                <a:latin typeface="Arial" charset="0"/>
                <a:ea typeface="Arial" charset="0"/>
                <a:cs typeface="Arial" charset="0"/>
              </a:defRPr>
            </a:lvl4pPr>
            <a:lvl5pPr marL="2057400" indent="-228600">
              <a:buClr>
                <a:schemeClr val="tx1"/>
              </a:buClr>
              <a:buFont typeface="Arial" charset="0"/>
              <a:buChar char="&gt;"/>
              <a:defRPr sz="1400">
                <a:solidFill>
                  <a:schemeClr val="tx1"/>
                </a:solidFill>
                <a:latin typeface="Arial" charset="0"/>
                <a:ea typeface="Arial" charset="0"/>
                <a:cs typeface="Arial" charset="0"/>
              </a:defRPr>
            </a:lvl5pPr>
            <a:lvl6pPr marL="25146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6pPr>
            <a:lvl7pPr marL="29718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7pPr>
            <a:lvl8pPr marL="34290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8pPr>
            <a:lvl9pPr marL="38862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9pPr>
          </a:lstStyle>
          <a:p>
            <a:pPr>
              <a:buClrTx/>
              <a:buFontTx/>
              <a:buNone/>
            </a:pPr>
            <a:r>
              <a:rPr lang="en-US" altLang="en-US" sz="2400" b="0" dirty="0" smtClean="0">
                <a:solidFill>
                  <a:srgbClr val="000000"/>
                </a:solidFill>
              </a:rPr>
              <a:t>RDD2</a:t>
            </a:r>
            <a:endParaRPr lang="en-US" altLang="en-US" sz="2400" b="0" dirty="0">
              <a:solidFill>
                <a:srgbClr val="000000"/>
              </a:solidFill>
            </a:endParaRPr>
          </a:p>
        </p:txBody>
      </p:sp>
    </p:spTree>
    <p:extLst>
      <p:ext uri="{BB962C8B-B14F-4D97-AF65-F5344CB8AC3E}">
        <p14:creationId xmlns:p14="http://schemas.microsoft.com/office/powerpoint/2010/main" val="82086772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Title 2"/>
          <p:cNvSpPr>
            <a:spLocks noGrp="1"/>
          </p:cNvSpPr>
          <p:nvPr>
            <p:ph type="ctrTitle"/>
          </p:nvPr>
        </p:nvSpPr>
        <p:spPr>
          <a:xfrm>
            <a:off x="1751014" y="2343151"/>
            <a:ext cx="8181975" cy="1077913"/>
          </a:xfrm>
        </p:spPr>
        <p:txBody>
          <a:bodyPr/>
          <a:lstStyle/>
          <a:p>
            <a:r>
              <a:rPr lang="en-US" altLang="en-US">
                <a:solidFill>
                  <a:schemeClr val="accent2"/>
                </a:solidFill>
                <a:ea typeface="ＭＳ Ｐゴシック" charset="-128"/>
              </a:rPr>
              <a:t>Apache Spark Under the hood!</a:t>
            </a:r>
          </a:p>
        </p:txBody>
      </p:sp>
    </p:spTree>
    <p:extLst>
      <p:ext uri="{BB962C8B-B14F-4D97-AF65-F5344CB8AC3E}">
        <p14:creationId xmlns:p14="http://schemas.microsoft.com/office/powerpoint/2010/main" val="149110066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Title 1"/>
          <p:cNvSpPr>
            <a:spLocks noGrp="1"/>
          </p:cNvSpPr>
          <p:nvPr>
            <p:ph type="title"/>
          </p:nvPr>
        </p:nvSpPr>
        <p:spPr/>
        <p:txBody>
          <a:bodyPr/>
          <a:lstStyle/>
          <a:p>
            <a:pPr eaLnBrk="1" hangingPunct="1"/>
            <a:r>
              <a:rPr lang="en-US" altLang="en-US" dirty="0">
                <a:ea typeface="ＭＳ Ｐゴシック" charset="-128"/>
              </a:rPr>
              <a:t>Spark Application Architecture</a:t>
            </a:r>
          </a:p>
        </p:txBody>
      </p:sp>
      <p:sp>
        <p:nvSpPr>
          <p:cNvPr id="39938" name="Content Placeholder 1"/>
          <p:cNvSpPr>
            <a:spLocks noGrp="1"/>
          </p:cNvSpPr>
          <p:nvPr>
            <p:ph idx="1"/>
          </p:nvPr>
        </p:nvSpPr>
        <p:spPr/>
        <p:txBody>
          <a:bodyPr/>
          <a:lstStyle/>
          <a:p>
            <a:r>
              <a:rPr lang="en-US" altLang="en-US">
                <a:ea typeface="ＭＳ Ｐゴシック" charset="-128"/>
              </a:rPr>
              <a:t>A Spark application is initiated from a driver program</a:t>
            </a:r>
          </a:p>
          <a:p>
            <a:pPr lvl="1"/>
            <a:endParaRPr lang="en-US" altLang="en-US"/>
          </a:p>
          <a:p>
            <a:r>
              <a:rPr lang="en-US" altLang="en-US">
                <a:ea typeface="ＭＳ Ｐゴシック" charset="-128"/>
              </a:rPr>
              <a:t>Spark execution modes:</a:t>
            </a:r>
          </a:p>
          <a:p>
            <a:pPr lvl="1"/>
            <a:r>
              <a:rPr lang="en-US" altLang="en-US"/>
              <a:t>Standalone with the built-in cluster manager</a:t>
            </a:r>
          </a:p>
          <a:p>
            <a:pPr lvl="1"/>
            <a:r>
              <a:rPr lang="en-US" altLang="en-US"/>
              <a:t>Use Mesos as the cluster manager</a:t>
            </a:r>
          </a:p>
          <a:p>
            <a:pPr lvl="1"/>
            <a:r>
              <a:rPr lang="en-US" altLang="en-US"/>
              <a:t>Use YARN as the cluster manager</a:t>
            </a:r>
          </a:p>
          <a:p>
            <a:pPr lvl="1"/>
            <a:r>
              <a:rPr lang="en-US" altLang="en-US"/>
              <a:t>Standalone cluster on any cloud </a:t>
            </a:r>
            <a:r>
              <a:rPr lang="en-US" altLang="en-US" sz="1400"/>
              <a:t>(BlueMix, IBM Softlayer, Amazon, Azure,  …)</a:t>
            </a:r>
          </a:p>
        </p:txBody>
      </p:sp>
      <p:pic>
        <p:nvPicPr>
          <p:cNvPr id="39939"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581400" y="3287713"/>
            <a:ext cx="6819900" cy="322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40" name="Picture 20" descr="http://spark.apache.org/images/spark-log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90026" y="612775"/>
            <a:ext cx="1311275" cy="69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1252137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Title 1"/>
          <p:cNvSpPr>
            <a:spLocks noGrp="1"/>
          </p:cNvSpPr>
          <p:nvPr>
            <p:ph type="title"/>
          </p:nvPr>
        </p:nvSpPr>
        <p:spPr>
          <a:xfrm>
            <a:off x="268941" y="436564"/>
            <a:ext cx="8864741" cy="614172"/>
          </a:xfrm>
        </p:spPr>
        <p:txBody>
          <a:bodyPr/>
          <a:lstStyle/>
          <a:p>
            <a:r>
              <a:rPr lang="en-US" altLang="en-US" dirty="0">
                <a:ea typeface="ＭＳ Ｐゴシック" charset="-128"/>
              </a:rPr>
              <a:t>Showing multiple applications</a:t>
            </a:r>
          </a:p>
        </p:txBody>
      </p:sp>
      <p:sp>
        <p:nvSpPr>
          <p:cNvPr id="41986" name="Rectangle 43"/>
          <p:cNvSpPr>
            <a:spLocks noChangeArrowheads="1"/>
          </p:cNvSpPr>
          <p:nvPr/>
        </p:nvSpPr>
        <p:spPr bwMode="auto">
          <a:xfrm>
            <a:off x="1730376" y="4337050"/>
            <a:ext cx="720725" cy="338138"/>
          </a:xfrm>
          <a:prstGeom prst="rect">
            <a:avLst/>
          </a:prstGeom>
          <a:solidFill>
            <a:schemeClr val="tx1"/>
          </a:solidFill>
          <a:ln w="12700">
            <a:solidFill>
              <a:schemeClr val="tx1"/>
            </a:solidFill>
            <a:round/>
            <a:headEnd type="none" w="sm" len="sm"/>
            <a:tailEnd type="none" w="sm" len="sm"/>
          </a:ln>
        </p:spPr>
        <p:txBody>
          <a:bodyPr/>
          <a:lstStyle>
            <a:lvl1pPr>
              <a:buClr>
                <a:schemeClr val="tx1"/>
              </a:buClr>
              <a:buFont typeface="Wingdings" charset="2"/>
              <a:buChar char="§"/>
              <a:defRPr sz="2000" b="1">
                <a:solidFill>
                  <a:schemeClr val="tx1"/>
                </a:solidFill>
                <a:latin typeface="Arial" charset="0"/>
                <a:ea typeface="ＭＳ Ｐゴシック" charset="-128"/>
                <a:cs typeface="Arial" charset="0"/>
              </a:defRPr>
            </a:lvl1pPr>
            <a:lvl2pPr marL="742950" indent="-285750">
              <a:buClr>
                <a:schemeClr val="tx1"/>
              </a:buClr>
              <a:buFont typeface="Arial" charset="0"/>
              <a:buChar char="–"/>
              <a:defRPr>
                <a:solidFill>
                  <a:schemeClr val="tx1"/>
                </a:solidFill>
                <a:latin typeface="Arial" charset="0"/>
                <a:ea typeface="Arial" charset="0"/>
                <a:cs typeface="Arial" charset="0"/>
              </a:defRPr>
            </a:lvl2pPr>
            <a:lvl3pPr marL="1143000" indent="-228600">
              <a:buClr>
                <a:schemeClr val="tx1"/>
              </a:buClr>
              <a:buChar char="•"/>
              <a:defRPr sz="1600">
                <a:solidFill>
                  <a:schemeClr val="tx1"/>
                </a:solidFill>
                <a:latin typeface="Arial" charset="0"/>
                <a:ea typeface="Arial" charset="0"/>
                <a:cs typeface="Arial" charset="0"/>
              </a:defRPr>
            </a:lvl3pPr>
            <a:lvl4pPr marL="1600200" indent="-228600">
              <a:buClr>
                <a:schemeClr val="tx1"/>
              </a:buClr>
              <a:buSzPct val="65000"/>
              <a:buFont typeface="Wingdings" charset="2"/>
              <a:buChar char="q"/>
              <a:defRPr sz="1400">
                <a:solidFill>
                  <a:schemeClr val="tx1"/>
                </a:solidFill>
                <a:latin typeface="Arial" charset="0"/>
                <a:ea typeface="Arial" charset="0"/>
                <a:cs typeface="Arial" charset="0"/>
              </a:defRPr>
            </a:lvl4pPr>
            <a:lvl5pPr marL="2057400" indent="-228600">
              <a:buClr>
                <a:schemeClr val="tx1"/>
              </a:buClr>
              <a:buFont typeface="Arial" charset="0"/>
              <a:buChar char="&gt;"/>
              <a:defRPr sz="1400">
                <a:solidFill>
                  <a:schemeClr val="tx1"/>
                </a:solidFill>
                <a:latin typeface="Arial" charset="0"/>
                <a:ea typeface="Arial" charset="0"/>
                <a:cs typeface="Arial" charset="0"/>
              </a:defRPr>
            </a:lvl5pPr>
            <a:lvl6pPr marL="25146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6pPr>
            <a:lvl7pPr marL="29718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7pPr>
            <a:lvl8pPr marL="34290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8pPr>
            <a:lvl9pPr marL="38862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9pPr>
          </a:lstStyle>
          <a:p>
            <a:pPr eaLnBrk="1" hangingPunct="1">
              <a:buClrTx/>
              <a:buFontTx/>
              <a:buNone/>
            </a:pPr>
            <a:endParaRPr lang="en-US" altLang="en-US" sz="1600" b="0"/>
          </a:p>
        </p:txBody>
      </p:sp>
      <p:sp>
        <p:nvSpPr>
          <p:cNvPr id="41987" name="Rectangle 34"/>
          <p:cNvSpPr>
            <a:spLocks noChangeArrowheads="1"/>
          </p:cNvSpPr>
          <p:nvPr/>
        </p:nvSpPr>
        <p:spPr bwMode="auto">
          <a:xfrm>
            <a:off x="1660526" y="4419600"/>
            <a:ext cx="720725" cy="338138"/>
          </a:xfrm>
          <a:prstGeom prst="rect">
            <a:avLst/>
          </a:prstGeom>
          <a:solidFill>
            <a:schemeClr val="bg2"/>
          </a:solidFill>
          <a:ln w="12700">
            <a:solidFill>
              <a:schemeClr val="tx1"/>
            </a:solidFill>
            <a:round/>
            <a:headEnd type="none" w="sm" len="sm"/>
            <a:tailEnd type="none" w="sm" len="sm"/>
          </a:ln>
        </p:spPr>
        <p:txBody>
          <a:bodyPr/>
          <a:lstStyle>
            <a:lvl1pPr>
              <a:buClr>
                <a:schemeClr val="tx1"/>
              </a:buClr>
              <a:buFont typeface="Wingdings" charset="2"/>
              <a:buChar char="§"/>
              <a:defRPr sz="2000" b="1">
                <a:solidFill>
                  <a:schemeClr val="tx1"/>
                </a:solidFill>
                <a:latin typeface="Arial" charset="0"/>
                <a:ea typeface="ＭＳ Ｐゴシック" charset="-128"/>
                <a:cs typeface="Arial" charset="0"/>
              </a:defRPr>
            </a:lvl1pPr>
            <a:lvl2pPr marL="742950" indent="-285750">
              <a:buClr>
                <a:schemeClr val="tx1"/>
              </a:buClr>
              <a:buFont typeface="Arial" charset="0"/>
              <a:buChar char="–"/>
              <a:defRPr>
                <a:solidFill>
                  <a:schemeClr val="tx1"/>
                </a:solidFill>
                <a:latin typeface="Arial" charset="0"/>
                <a:ea typeface="Arial" charset="0"/>
                <a:cs typeface="Arial" charset="0"/>
              </a:defRPr>
            </a:lvl2pPr>
            <a:lvl3pPr marL="1143000" indent="-228600">
              <a:buClr>
                <a:schemeClr val="tx1"/>
              </a:buClr>
              <a:buChar char="•"/>
              <a:defRPr sz="1600">
                <a:solidFill>
                  <a:schemeClr val="tx1"/>
                </a:solidFill>
                <a:latin typeface="Arial" charset="0"/>
                <a:ea typeface="Arial" charset="0"/>
                <a:cs typeface="Arial" charset="0"/>
              </a:defRPr>
            </a:lvl3pPr>
            <a:lvl4pPr marL="1600200" indent="-228600">
              <a:buClr>
                <a:schemeClr val="tx1"/>
              </a:buClr>
              <a:buSzPct val="65000"/>
              <a:buFont typeface="Wingdings" charset="2"/>
              <a:buChar char="q"/>
              <a:defRPr sz="1400">
                <a:solidFill>
                  <a:schemeClr val="tx1"/>
                </a:solidFill>
                <a:latin typeface="Arial" charset="0"/>
                <a:ea typeface="Arial" charset="0"/>
                <a:cs typeface="Arial" charset="0"/>
              </a:defRPr>
            </a:lvl4pPr>
            <a:lvl5pPr marL="2057400" indent="-228600">
              <a:buClr>
                <a:schemeClr val="tx1"/>
              </a:buClr>
              <a:buFont typeface="Arial" charset="0"/>
              <a:buChar char="&gt;"/>
              <a:defRPr sz="1400">
                <a:solidFill>
                  <a:schemeClr val="tx1"/>
                </a:solidFill>
                <a:latin typeface="Arial" charset="0"/>
                <a:ea typeface="Arial" charset="0"/>
                <a:cs typeface="Arial" charset="0"/>
              </a:defRPr>
            </a:lvl5pPr>
            <a:lvl6pPr marL="25146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6pPr>
            <a:lvl7pPr marL="29718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7pPr>
            <a:lvl8pPr marL="34290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8pPr>
            <a:lvl9pPr marL="38862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9pPr>
          </a:lstStyle>
          <a:p>
            <a:pPr eaLnBrk="1" hangingPunct="1">
              <a:buClrTx/>
              <a:buFontTx/>
              <a:buNone/>
            </a:pPr>
            <a:endParaRPr lang="en-US" altLang="en-US" sz="1600" b="0"/>
          </a:p>
        </p:txBody>
      </p:sp>
      <p:sp>
        <p:nvSpPr>
          <p:cNvPr id="41988" name="Rectangle 41"/>
          <p:cNvSpPr>
            <a:spLocks noChangeArrowheads="1"/>
          </p:cNvSpPr>
          <p:nvPr/>
        </p:nvSpPr>
        <p:spPr bwMode="auto">
          <a:xfrm>
            <a:off x="3184525" y="4011613"/>
            <a:ext cx="1595438" cy="768350"/>
          </a:xfrm>
          <a:prstGeom prst="rect">
            <a:avLst/>
          </a:prstGeom>
          <a:solidFill>
            <a:schemeClr val="tx1"/>
          </a:solidFill>
          <a:ln w="12700">
            <a:solidFill>
              <a:schemeClr val="tx1"/>
            </a:solidFill>
            <a:round/>
            <a:headEnd type="none" w="sm" len="sm"/>
            <a:tailEnd type="none" w="sm" len="sm"/>
          </a:ln>
        </p:spPr>
        <p:txBody>
          <a:bodyPr/>
          <a:lstStyle>
            <a:lvl1pPr>
              <a:buClr>
                <a:schemeClr val="tx1"/>
              </a:buClr>
              <a:buFont typeface="Wingdings" charset="2"/>
              <a:buChar char="§"/>
              <a:defRPr sz="2000" b="1">
                <a:solidFill>
                  <a:schemeClr val="tx1"/>
                </a:solidFill>
                <a:latin typeface="Arial" charset="0"/>
                <a:ea typeface="ＭＳ Ｐゴシック" charset="-128"/>
                <a:cs typeface="Arial" charset="0"/>
              </a:defRPr>
            </a:lvl1pPr>
            <a:lvl2pPr marL="742950" indent="-285750">
              <a:buClr>
                <a:schemeClr val="tx1"/>
              </a:buClr>
              <a:buFont typeface="Arial" charset="0"/>
              <a:buChar char="–"/>
              <a:defRPr>
                <a:solidFill>
                  <a:schemeClr val="tx1"/>
                </a:solidFill>
                <a:latin typeface="Arial" charset="0"/>
                <a:ea typeface="Arial" charset="0"/>
                <a:cs typeface="Arial" charset="0"/>
              </a:defRPr>
            </a:lvl2pPr>
            <a:lvl3pPr marL="1143000" indent="-228600">
              <a:buClr>
                <a:schemeClr val="tx1"/>
              </a:buClr>
              <a:buChar char="•"/>
              <a:defRPr sz="1600">
                <a:solidFill>
                  <a:schemeClr val="tx1"/>
                </a:solidFill>
                <a:latin typeface="Arial" charset="0"/>
                <a:ea typeface="Arial" charset="0"/>
                <a:cs typeface="Arial" charset="0"/>
              </a:defRPr>
            </a:lvl3pPr>
            <a:lvl4pPr marL="1600200" indent="-228600">
              <a:buClr>
                <a:schemeClr val="tx1"/>
              </a:buClr>
              <a:buSzPct val="65000"/>
              <a:buFont typeface="Wingdings" charset="2"/>
              <a:buChar char="q"/>
              <a:defRPr sz="1400">
                <a:solidFill>
                  <a:schemeClr val="tx1"/>
                </a:solidFill>
                <a:latin typeface="Arial" charset="0"/>
                <a:ea typeface="Arial" charset="0"/>
                <a:cs typeface="Arial" charset="0"/>
              </a:defRPr>
            </a:lvl4pPr>
            <a:lvl5pPr marL="2057400" indent="-228600">
              <a:buClr>
                <a:schemeClr val="tx1"/>
              </a:buClr>
              <a:buFont typeface="Arial" charset="0"/>
              <a:buChar char="&gt;"/>
              <a:defRPr sz="1400">
                <a:solidFill>
                  <a:schemeClr val="tx1"/>
                </a:solidFill>
                <a:latin typeface="Arial" charset="0"/>
                <a:ea typeface="Arial" charset="0"/>
                <a:cs typeface="Arial" charset="0"/>
              </a:defRPr>
            </a:lvl5pPr>
            <a:lvl6pPr marL="25146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6pPr>
            <a:lvl7pPr marL="29718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7pPr>
            <a:lvl8pPr marL="34290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8pPr>
            <a:lvl9pPr marL="38862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9pPr>
          </a:lstStyle>
          <a:p>
            <a:pPr eaLnBrk="1" hangingPunct="1">
              <a:buClrTx/>
              <a:buFontTx/>
              <a:buNone/>
            </a:pPr>
            <a:endParaRPr lang="en-US" altLang="en-US" sz="1600" b="0"/>
          </a:p>
        </p:txBody>
      </p:sp>
      <p:sp>
        <p:nvSpPr>
          <p:cNvPr id="41989" name="Rectangle 40"/>
          <p:cNvSpPr>
            <a:spLocks noChangeArrowheads="1"/>
          </p:cNvSpPr>
          <p:nvPr/>
        </p:nvSpPr>
        <p:spPr bwMode="auto">
          <a:xfrm>
            <a:off x="3074988" y="4122738"/>
            <a:ext cx="1593850" cy="768350"/>
          </a:xfrm>
          <a:prstGeom prst="rect">
            <a:avLst/>
          </a:prstGeom>
          <a:solidFill>
            <a:schemeClr val="bg2"/>
          </a:solidFill>
          <a:ln w="12700">
            <a:solidFill>
              <a:schemeClr val="tx1"/>
            </a:solidFill>
            <a:round/>
            <a:headEnd type="none" w="sm" len="sm"/>
            <a:tailEnd type="none" w="sm" len="sm"/>
          </a:ln>
        </p:spPr>
        <p:txBody>
          <a:bodyPr/>
          <a:lstStyle>
            <a:lvl1pPr>
              <a:buClr>
                <a:schemeClr val="tx1"/>
              </a:buClr>
              <a:buFont typeface="Wingdings" charset="2"/>
              <a:buChar char="§"/>
              <a:defRPr sz="2000" b="1">
                <a:solidFill>
                  <a:schemeClr val="tx1"/>
                </a:solidFill>
                <a:latin typeface="Arial" charset="0"/>
                <a:ea typeface="ＭＳ Ｐゴシック" charset="-128"/>
                <a:cs typeface="Arial" charset="0"/>
              </a:defRPr>
            </a:lvl1pPr>
            <a:lvl2pPr marL="742950" indent="-285750">
              <a:buClr>
                <a:schemeClr val="tx1"/>
              </a:buClr>
              <a:buFont typeface="Arial" charset="0"/>
              <a:buChar char="–"/>
              <a:defRPr>
                <a:solidFill>
                  <a:schemeClr val="tx1"/>
                </a:solidFill>
                <a:latin typeface="Arial" charset="0"/>
                <a:ea typeface="Arial" charset="0"/>
                <a:cs typeface="Arial" charset="0"/>
              </a:defRPr>
            </a:lvl2pPr>
            <a:lvl3pPr marL="1143000" indent="-228600">
              <a:buClr>
                <a:schemeClr val="tx1"/>
              </a:buClr>
              <a:buChar char="•"/>
              <a:defRPr sz="1600">
                <a:solidFill>
                  <a:schemeClr val="tx1"/>
                </a:solidFill>
                <a:latin typeface="Arial" charset="0"/>
                <a:ea typeface="Arial" charset="0"/>
                <a:cs typeface="Arial" charset="0"/>
              </a:defRPr>
            </a:lvl3pPr>
            <a:lvl4pPr marL="1600200" indent="-228600">
              <a:buClr>
                <a:schemeClr val="tx1"/>
              </a:buClr>
              <a:buSzPct val="65000"/>
              <a:buFont typeface="Wingdings" charset="2"/>
              <a:buChar char="q"/>
              <a:defRPr sz="1400">
                <a:solidFill>
                  <a:schemeClr val="tx1"/>
                </a:solidFill>
                <a:latin typeface="Arial" charset="0"/>
                <a:ea typeface="Arial" charset="0"/>
                <a:cs typeface="Arial" charset="0"/>
              </a:defRPr>
            </a:lvl4pPr>
            <a:lvl5pPr marL="2057400" indent="-228600">
              <a:buClr>
                <a:schemeClr val="tx1"/>
              </a:buClr>
              <a:buFont typeface="Arial" charset="0"/>
              <a:buChar char="&gt;"/>
              <a:defRPr sz="1400">
                <a:solidFill>
                  <a:schemeClr val="tx1"/>
                </a:solidFill>
                <a:latin typeface="Arial" charset="0"/>
                <a:ea typeface="Arial" charset="0"/>
                <a:cs typeface="Arial" charset="0"/>
              </a:defRPr>
            </a:lvl5pPr>
            <a:lvl6pPr marL="25146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6pPr>
            <a:lvl7pPr marL="29718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7pPr>
            <a:lvl8pPr marL="34290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8pPr>
            <a:lvl9pPr marL="38862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9pPr>
          </a:lstStyle>
          <a:p>
            <a:pPr eaLnBrk="1" hangingPunct="1">
              <a:buClrTx/>
              <a:buFontTx/>
              <a:buNone/>
            </a:pPr>
            <a:endParaRPr lang="en-US" altLang="en-US" sz="1600" b="0"/>
          </a:p>
        </p:txBody>
      </p:sp>
      <p:sp>
        <p:nvSpPr>
          <p:cNvPr id="41990" name="Rectangle 20"/>
          <p:cNvSpPr>
            <a:spLocks noChangeArrowheads="1"/>
          </p:cNvSpPr>
          <p:nvPr/>
        </p:nvSpPr>
        <p:spPr bwMode="auto">
          <a:xfrm>
            <a:off x="8642351" y="2613025"/>
            <a:ext cx="1503363" cy="922338"/>
          </a:xfrm>
          <a:prstGeom prst="rect">
            <a:avLst/>
          </a:prstGeom>
          <a:solidFill>
            <a:schemeClr val="tx1"/>
          </a:solidFill>
          <a:ln w="12700">
            <a:solidFill>
              <a:schemeClr val="tx1"/>
            </a:solidFill>
            <a:round/>
            <a:headEnd type="none" w="sm" len="sm"/>
            <a:tailEnd type="none" w="sm" len="sm"/>
          </a:ln>
        </p:spPr>
        <p:txBody>
          <a:bodyPr/>
          <a:lstStyle>
            <a:lvl1pPr>
              <a:buClr>
                <a:schemeClr val="tx1"/>
              </a:buClr>
              <a:buFont typeface="Wingdings" charset="2"/>
              <a:buChar char="§"/>
              <a:defRPr sz="2000" b="1">
                <a:solidFill>
                  <a:schemeClr val="tx1"/>
                </a:solidFill>
                <a:latin typeface="Arial" charset="0"/>
                <a:ea typeface="ＭＳ Ｐゴシック" charset="-128"/>
                <a:cs typeface="Arial" charset="0"/>
              </a:defRPr>
            </a:lvl1pPr>
            <a:lvl2pPr marL="742950" indent="-285750">
              <a:buClr>
                <a:schemeClr val="tx1"/>
              </a:buClr>
              <a:buFont typeface="Arial" charset="0"/>
              <a:buChar char="–"/>
              <a:defRPr>
                <a:solidFill>
                  <a:schemeClr val="tx1"/>
                </a:solidFill>
                <a:latin typeface="Arial" charset="0"/>
                <a:ea typeface="Arial" charset="0"/>
                <a:cs typeface="Arial" charset="0"/>
              </a:defRPr>
            </a:lvl2pPr>
            <a:lvl3pPr marL="1143000" indent="-228600">
              <a:buClr>
                <a:schemeClr val="tx1"/>
              </a:buClr>
              <a:buChar char="•"/>
              <a:defRPr sz="1600">
                <a:solidFill>
                  <a:schemeClr val="tx1"/>
                </a:solidFill>
                <a:latin typeface="Arial" charset="0"/>
                <a:ea typeface="Arial" charset="0"/>
                <a:cs typeface="Arial" charset="0"/>
              </a:defRPr>
            </a:lvl3pPr>
            <a:lvl4pPr marL="1600200" indent="-228600">
              <a:buClr>
                <a:schemeClr val="tx1"/>
              </a:buClr>
              <a:buSzPct val="65000"/>
              <a:buFont typeface="Wingdings" charset="2"/>
              <a:buChar char="q"/>
              <a:defRPr sz="1400">
                <a:solidFill>
                  <a:schemeClr val="tx1"/>
                </a:solidFill>
                <a:latin typeface="Arial" charset="0"/>
                <a:ea typeface="Arial" charset="0"/>
                <a:cs typeface="Arial" charset="0"/>
              </a:defRPr>
            </a:lvl4pPr>
            <a:lvl5pPr marL="2057400" indent="-228600">
              <a:buClr>
                <a:schemeClr val="tx1"/>
              </a:buClr>
              <a:buFont typeface="Arial" charset="0"/>
              <a:buChar char="&gt;"/>
              <a:defRPr sz="1400">
                <a:solidFill>
                  <a:schemeClr val="tx1"/>
                </a:solidFill>
                <a:latin typeface="Arial" charset="0"/>
                <a:ea typeface="Arial" charset="0"/>
                <a:cs typeface="Arial" charset="0"/>
              </a:defRPr>
            </a:lvl5pPr>
            <a:lvl6pPr marL="25146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6pPr>
            <a:lvl7pPr marL="29718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7pPr>
            <a:lvl8pPr marL="34290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8pPr>
            <a:lvl9pPr marL="38862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9pPr>
          </a:lstStyle>
          <a:p>
            <a:pPr eaLnBrk="1" hangingPunct="1">
              <a:buClrTx/>
              <a:buFontTx/>
              <a:buNone/>
            </a:pPr>
            <a:endParaRPr lang="en-US" altLang="en-US" sz="1600" b="0"/>
          </a:p>
        </p:txBody>
      </p:sp>
      <p:sp>
        <p:nvSpPr>
          <p:cNvPr id="41991" name="Rectangle 19"/>
          <p:cNvSpPr>
            <a:spLocks noChangeArrowheads="1"/>
          </p:cNvSpPr>
          <p:nvPr/>
        </p:nvSpPr>
        <p:spPr bwMode="auto">
          <a:xfrm>
            <a:off x="8497888" y="2697164"/>
            <a:ext cx="1503362" cy="922337"/>
          </a:xfrm>
          <a:prstGeom prst="rect">
            <a:avLst/>
          </a:prstGeom>
          <a:solidFill>
            <a:schemeClr val="bg2"/>
          </a:solidFill>
          <a:ln w="12700">
            <a:solidFill>
              <a:schemeClr val="tx1"/>
            </a:solidFill>
            <a:round/>
            <a:headEnd type="none" w="sm" len="sm"/>
            <a:tailEnd type="none" w="sm" len="sm"/>
          </a:ln>
        </p:spPr>
        <p:txBody>
          <a:bodyPr/>
          <a:lstStyle>
            <a:lvl1pPr>
              <a:buClr>
                <a:schemeClr val="tx1"/>
              </a:buClr>
              <a:buFont typeface="Wingdings" charset="2"/>
              <a:buChar char="§"/>
              <a:defRPr sz="2000" b="1">
                <a:solidFill>
                  <a:schemeClr val="tx1"/>
                </a:solidFill>
                <a:latin typeface="Arial" charset="0"/>
                <a:ea typeface="ＭＳ Ｐゴシック" charset="-128"/>
                <a:cs typeface="Arial" charset="0"/>
              </a:defRPr>
            </a:lvl1pPr>
            <a:lvl2pPr marL="742950" indent="-285750">
              <a:buClr>
                <a:schemeClr val="tx1"/>
              </a:buClr>
              <a:buFont typeface="Arial" charset="0"/>
              <a:buChar char="–"/>
              <a:defRPr>
                <a:solidFill>
                  <a:schemeClr val="tx1"/>
                </a:solidFill>
                <a:latin typeface="Arial" charset="0"/>
                <a:ea typeface="Arial" charset="0"/>
                <a:cs typeface="Arial" charset="0"/>
              </a:defRPr>
            </a:lvl2pPr>
            <a:lvl3pPr marL="1143000" indent="-228600">
              <a:buClr>
                <a:schemeClr val="tx1"/>
              </a:buClr>
              <a:buChar char="•"/>
              <a:defRPr sz="1600">
                <a:solidFill>
                  <a:schemeClr val="tx1"/>
                </a:solidFill>
                <a:latin typeface="Arial" charset="0"/>
                <a:ea typeface="Arial" charset="0"/>
                <a:cs typeface="Arial" charset="0"/>
              </a:defRPr>
            </a:lvl3pPr>
            <a:lvl4pPr marL="1600200" indent="-228600">
              <a:buClr>
                <a:schemeClr val="tx1"/>
              </a:buClr>
              <a:buSzPct val="65000"/>
              <a:buFont typeface="Wingdings" charset="2"/>
              <a:buChar char="q"/>
              <a:defRPr sz="1400">
                <a:solidFill>
                  <a:schemeClr val="tx1"/>
                </a:solidFill>
                <a:latin typeface="Arial" charset="0"/>
                <a:ea typeface="Arial" charset="0"/>
                <a:cs typeface="Arial" charset="0"/>
              </a:defRPr>
            </a:lvl4pPr>
            <a:lvl5pPr marL="2057400" indent="-228600">
              <a:buClr>
                <a:schemeClr val="tx1"/>
              </a:buClr>
              <a:buFont typeface="Arial" charset="0"/>
              <a:buChar char="&gt;"/>
              <a:defRPr sz="1400">
                <a:solidFill>
                  <a:schemeClr val="tx1"/>
                </a:solidFill>
                <a:latin typeface="Arial" charset="0"/>
                <a:ea typeface="Arial" charset="0"/>
                <a:cs typeface="Arial" charset="0"/>
              </a:defRPr>
            </a:lvl5pPr>
            <a:lvl6pPr marL="25146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6pPr>
            <a:lvl7pPr marL="29718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7pPr>
            <a:lvl8pPr marL="34290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8pPr>
            <a:lvl9pPr marL="38862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9pPr>
          </a:lstStyle>
          <a:p>
            <a:pPr eaLnBrk="1" hangingPunct="1">
              <a:buClrTx/>
              <a:buFontTx/>
              <a:buNone/>
            </a:pPr>
            <a:endParaRPr lang="en-US" altLang="en-US" sz="1600" b="0"/>
          </a:p>
        </p:txBody>
      </p:sp>
      <p:sp>
        <p:nvSpPr>
          <p:cNvPr id="41992" name="Rectangle 1"/>
          <p:cNvSpPr>
            <a:spLocks noChangeArrowheads="1"/>
          </p:cNvSpPr>
          <p:nvPr/>
        </p:nvSpPr>
        <p:spPr bwMode="auto">
          <a:xfrm>
            <a:off x="2976564" y="4233863"/>
            <a:ext cx="1595437" cy="768350"/>
          </a:xfrm>
          <a:prstGeom prst="rect">
            <a:avLst/>
          </a:prstGeom>
          <a:solidFill>
            <a:schemeClr val="bg1"/>
          </a:solidFill>
          <a:ln w="12700">
            <a:solidFill>
              <a:schemeClr val="tx1"/>
            </a:solidFill>
            <a:round/>
            <a:headEnd type="none" w="sm" len="sm"/>
            <a:tailEnd type="none" w="sm" len="sm"/>
          </a:ln>
        </p:spPr>
        <p:txBody>
          <a:bodyPr/>
          <a:lstStyle>
            <a:lvl1pPr>
              <a:buClr>
                <a:schemeClr val="tx1"/>
              </a:buClr>
              <a:buFont typeface="Wingdings" charset="2"/>
              <a:buChar char="§"/>
              <a:defRPr sz="2000" b="1">
                <a:solidFill>
                  <a:schemeClr val="tx1"/>
                </a:solidFill>
                <a:latin typeface="Arial" charset="0"/>
                <a:ea typeface="ＭＳ Ｐゴシック" charset="-128"/>
                <a:cs typeface="Arial" charset="0"/>
              </a:defRPr>
            </a:lvl1pPr>
            <a:lvl2pPr marL="742950" indent="-285750">
              <a:buClr>
                <a:schemeClr val="tx1"/>
              </a:buClr>
              <a:buFont typeface="Arial" charset="0"/>
              <a:buChar char="–"/>
              <a:defRPr>
                <a:solidFill>
                  <a:schemeClr val="tx1"/>
                </a:solidFill>
                <a:latin typeface="Arial" charset="0"/>
                <a:ea typeface="Arial" charset="0"/>
                <a:cs typeface="Arial" charset="0"/>
              </a:defRPr>
            </a:lvl2pPr>
            <a:lvl3pPr marL="1143000" indent="-228600">
              <a:buClr>
                <a:schemeClr val="tx1"/>
              </a:buClr>
              <a:buChar char="•"/>
              <a:defRPr sz="1600">
                <a:solidFill>
                  <a:schemeClr val="tx1"/>
                </a:solidFill>
                <a:latin typeface="Arial" charset="0"/>
                <a:ea typeface="Arial" charset="0"/>
                <a:cs typeface="Arial" charset="0"/>
              </a:defRPr>
            </a:lvl3pPr>
            <a:lvl4pPr marL="1600200" indent="-228600">
              <a:buClr>
                <a:schemeClr val="tx1"/>
              </a:buClr>
              <a:buSzPct val="65000"/>
              <a:buFont typeface="Wingdings" charset="2"/>
              <a:buChar char="q"/>
              <a:defRPr sz="1400">
                <a:solidFill>
                  <a:schemeClr val="tx1"/>
                </a:solidFill>
                <a:latin typeface="Arial" charset="0"/>
                <a:ea typeface="Arial" charset="0"/>
                <a:cs typeface="Arial" charset="0"/>
              </a:defRPr>
            </a:lvl4pPr>
            <a:lvl5pPr marL="2057400" indent="-228600">
              <a:buClr>
                <a:schemeClr val="tx1"/>
              </a:buClr>
              <a:buFont typeface="Arial" charset="0"/>
              <a:buChar char="&gt;"/>
              <a:defRPr sz="1400">
                <a:solidFill>
                  <a:schemeClr val="tx1"/>
                </a:solidFill>
                <a:latin typeface="Arial" charset="0"/>
                <a:ea typeface="Arial" charset="0"/>
                <a:cs typeface="Arial" charset="0"/>
              </a:defRPr>
            </a:lvl5pPr>
            <a:lvl6pPr marL="25146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6pPr>
            <a:lvl7pPr marL="29718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7pPr>
            <a:lvl8pPr marL="34290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8pPr>
            <a:lvl9pPr marL="38862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9pPr>
          </a:lstStyle>
          <a:p>
            <a:pPr eaLnBrk="1" hangingPunct="1">
              <a:buClrTx/>
              <a:buFontTx/>
              <a:buNone/>
            </a:pPr>
            <a:endParaRPr lang="en-US" altLang="en-US" sz="1600" b="0"/>
          </a:p>
        </p:txBody>
      </p:sp>
      <p:sp>
        <p:nvSpPr>
          <p:cNvPr id="41993" name="TextBox 2"/>
          <p:cNvSpPr txBox="1">
            <a:spLocks noChangeArrowheads="1"/>
          </p:cNvSpPr>
          <p:nvPr/>
        </p:nvSpPr>
        <p:spPr bwMode="auto">
          <a:xfrm>
            <a:off x="3097213" y="4576764"/>
            <a:ext cx="1268412" cy="30797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buClr>
                <a:schemeClr val="tx1"/>
              </a:buClr>
              <a:buFont typeface="Wingdings" charset="2"/>
              <a:buChar char="§"/>
              <a:defRPr sz="2000" b="1">
                <a:solidFill>
                  <a:schemeClr val="tx1"/>
                </a:solidFill>
                <a:latin typeface="Arial" charset="0"/>
                <a:ea typeface="ＭＳ Ｐゴシック" charset="-128"/>
                <a:cs typeface="Arial" charset="0"/>
              </a:defRPr>
            </a:lvl1pPr>
            <a:lvl2pPr marL="742950" indent="-285750">
              <a:buClr>
                <a:schemeClr val="tx1"/>
              </a:buClr>
              <a:buFont typeface="Arial" charset="0"/>
              <a:buChar char="–"/>
              <a:defRPr>
                <a:solidFill>
                  <a:schemeClr val="tx1"/>
                </a:solidFill>
                <a:latin typeface="Arial" charset="0"/>
                <a:ea typeface="Arial" charset="0"/>
                <a:cs typeface="Arial" charset="0"/>
              </a:defRPr>
            </a:lvl2pPr>
            <a:lvl3pPr marL="1143000" indent="-228600">
              <a:buClr>
                <a:schemeClr val="tx1"/>
              </a:buClr>
              <a:buChar char="•"/>
              <a:defRPr sz="1600">
                <a:solidFill>
                  <a:schemeClr val="tx1"/>
                </a:solidFill>
                <a:latin typeface="Arial" charset="0"/>
                <a:ea typeface="Arial" charset="0"/>
                <a:cs typeface="Arial" charset="0"/>
              </a:defRPr>
            </a:lvl3pPr>
            <a:lvl4pPr marL="1600200" indent="-228600">
              <a:buClr>
                <a:schemeClr val="tx1"/>
              </a:buClr>
              <a:buSzPct val="65000"/>
              <a:buFont typeface="Wingdings" charset="2"/>
              <a:buChar char="q"/>
              <a:defRPr sz="1400">
                <a:solidFill>
                  <a:schemeClr val="tx1"/>
                </a:solidFill>
                <a:latin typeface="Arial" charset="0"/>
                <a:ea typeface="Arial" charset="0"/>
                <a:cs typeface="Arial" charset="0"/>
              </a:defRPr>
            </a:lvl4pPr>
            <a:lvl5pPr marL="2057400" indent="-228600">
              <a:buClr>
                <a:schemeClr val="tx1"/>
              </a:buClr>
              <a:buFont typeface="Arial" charset="0"/>
              <a:buChar char="&gt;"/>
              <a:defRPr sz="1400">
                <a:solidFill>
                  <a:schemeClr val="tx1"/>
                </a:solidFill>
                <a:latin typeface="Arial" charset="0"/>
                <a:ea typeface="Arial" charset="0"/>
                <a:cs typeface="Arial" charset="0"/>
              </a:defRPr>
            </a:lvl5pPr>
            <a:lvl6pPr marL="25146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6pPr>
            <a:lvl7pPr marL="29718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7pPr>
            <a:lvl8pPr marL="34290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8pPr>
            <a:lvl9pPr marL="38862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9pPr>
          </a:lstStyle>
          <a:p>
            <a:pPr>
              <a:buClrTx/>
              <a:buFontTx/>
              <a:buNone/>
            </a:pPr>
            <a:r>
              <a:rPr lang="en-US" altLang="en-US" sz="1400" b="0"/>
              <a:t>SparkContext</a:t>
            </a:r>
          </a:p>
        </p:txBody>
      </p:sp>
      <p:sp>
        <p:nvSpPr>
          <p:cNvPr id="41994" name="TextBox 3"/>
          <p:cNvSpPr txBox="1">
            <a:spLocks noChangeArrowheads="1"/>
          </p:cNvSpPr>
          <p:nvPr/>
        </p:nvSpPr>
        <p:spPr bwMode="auto">
          <a:xfrm>
            <a:off x="3040064" y="4224339"/>
            <a:ext cx="1398587"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Clr>
                <a:schemeClr val="tx1"/>
              </a:buClr>
              <a:buFont typeface="Wingdings" charset="2"/>
              <a:buChar char="§"/>
              <a:defRPr sz="2000" b="1">
                <a:solidFill>
                  <a:schemeClr val="tx1"/>
                </a:solidFill>
                <a:latin typeface="Arial" charset="0"/>
                <a:ea typeface="ＭＳ Ｐゴシック" charset="-128"/>
                <a:cs typeface="Arial" charset="0"/>
              </a:defRPr>
            </a:lvl1pPr>
            <a:lvl2pPr marL="742950" indent="-285750">
              <a:buClr>
                <a:schemeClr val="tx1"/>
              </a:buClr>
              <a:buFont typeface="Arial" charset="0"/>
              <a:buChar char="–"/>
              <a:defRPr>
                <a:solidFill>
                  <a:schemeClr val="tx1"/>
                </a:solidFill>
                <a:latin typeface="Arial" charset="0"/>
                <a:ea typeface="Arial" charset="0"/>
                <a:cs typeface="Arial" charset="0"/>
              </a:defRPr>
            </a:lvl2pPr>
            <a:lvl3pPr marL="1143000" indent="-228600">
              <a:buClr>
                <a:schemeClr val="tx1"/>
              </a:buClr>
              <a:buChar char="•"/>
              <a:defRPr sz="1600">
                <a:solidFill>
                  <a:schemeClr val="tx1"/>
                </a:solidFill>
                <a:latin typeface="Arial" charset="0"/>
                <a:ea typeface="Arial" charset="0"/>
                <a:cs typeface="Arial" charset="0"/>
              </a:defRPr>
            </a:lvl3pPr>
            <a:lvl4pPr marL="1600200" indent="-228600">
              <a:buClr>
                <a:schemeClr val="tx1"/>
              </a:buClr>
              <a:buSzPct val="65000"/>
              <a:buFont typeface="Wingdings" charset="2"/>
              <a:buChar char="q"/>
              <a:defRPr sz="1400">
                <a:solidFill>
                  <a:schemeClr val="tx1"/>
                </a:solidFill>
                <a:latin typeface="Arial" charset="0"/>
                <a:ea typeface="Arial" charset="0"/>
                <a:cs typeface="Arial" charset="0"/>
              </a:defRPr>
            </a:lvl4pPr>
            <a:lvl5pPr marL="2057400" indent="-228600">
              <a:buClr>
                <a:schemeClr val="tx1"/>
              </a:buClr>
              <a:buFont typeface="Arial" charset="0"/>
              <a:buChar char="&gt;"/>
              <a:defRPr sz="1400">
                <a:solidFill>
                  <a:schemeClr val="tx1"/>
                </a:solidFill>
                <a:latin typeface="Arial" charset="0"/>
                <a:ea typeface="Arial" charset="0"/>
                <a:cs typeface="Arial" charset="0"/>
              </a:defRPr>
            </a:lvl5pPr>
            <a:lvl6pPr marL="25146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6pPr>
            <a:lvl7pPr marL="29718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7pPr>
            <a:lvl8pPr marL="34290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8pPr>
            <a:lvl9pPr marL="38862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9pPr>
          </a:lstStyle>
          <a:p>
            <a:pPr>
              <a:buClrTx/>
              <a:buFontTx/>
              <a:buNone/>
            </a:pPr>
            <a:r>
              <a:rPr lang="en-US" altLang="en-US" sz="1400" b="0"/>
              <a:t>Driver Program</a:t>
            </a:r>
          </a:p>
        </p:txBody>
      </p:sp>
      <p:sp>
        <p:nvSpPr>
          <p:cNvPr id="41995" name="Rectangle 4"/>
          <p:cNvSpPr>
            <a:spLocks noChangeArrowheads="1"/>
          </p:cNvSpPr>
          <p:nvPr/>
        </p:nvSpPr>
        <p:spPr bwMode="auto">
          <a:xfrm>
            <a:off x="5759450" y="4259263"/>
            <a:ext cx="1701800" cy="482600"/>
          </a:xfrm>
          <a:prstGeom prst="rect">
            <a:avLst/>
          </a:prstGeom>
          <a:noFill/>
          <a:ln w="12700">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lvl1pPr>
              <a:buClr>
                <a:schemeClr val="tx1"/>
              </a:buClr>
              <a:buFont typeface="Wingdings" charset="2"/>
              <a:buChar char="§"/>
              <a:defRPr sz="2000" b="1">
                <a:solidFill>
                  <a:schemeClr val="tx1"/>
                </a:solidFill>
                <a:latin typeface="Arial" charset="0"/>
                <a:ea typeface="ＭＳ Ｐゴシック" charset="-128"/>
                <a:cs typeface="Arial" charset="0"/>
              </a:defRPr>
            </a:lvl1pPr>
            <a:lvl2pPr marL="742950" indent="-285750">
              <a:buClr>
                <a:schemeClr val="tx1"/>
              </a:buClr>
              <a:buFont typeface="Arial" charset="0"/>
              <a:buChar char="–"/>
              <a:defRPr>
                <a:solidFill>
                  <a:schemeClr val="tx1"/>
                </a:solidFill>
                <a:latin typeface="Arial" charset="0"/>
                <a:ea typeface="Arial" charset="0"/>
                <a:cs typeface="Arial" charset="0"/>
              </a:defRPr>
            </a:lvl2pPr>
            <a:lvl3pPr marL="1143000" indent="-228600">
              <a:buClr>
                <a:schemeClr val="tx1"/>
              </a:buClr>
              <a:buChar char="•"/>
              <a:defRPr sz="1600">
                <a:solidFill>
                  <a:schemeClr val="tx1"/>
                </a:solidFill>
                <a:latin typeface="Arial" charset="0"/>
                <a:ea typeface="Arial" charset="0"/>
                <a:cs typeface="Arial" charset="0"/>
              </a:defRPr>
            </a:lvl3pPr>
            <a:lvl4pPr marL="1600200" indent="-228600">
              <a:buClr>
                <a:schemeClr val="tx1"/>
              </a:buClr>
              <a:buSzPct val="65000"/>
              <a:buFont typeface="Wingdings" charset="2"/>
              <a:buChar char="q"/>
              <a:defRPr sz="1400">
                <a:solidFill>
                  <a:schemeClr val="tx1"/>
                </a:solidFill>
                <a:latin typeface="Arial" charset="0"/>
                <a:ea typeface="Arial" charset="0"/>
                <a:cs typeface="Arial" charset="0"/>
              </a:defRPr>
            </a:lvl4pPr>
            <a:lvl5pPr marL="2057400" indent="-228600">
              <a:buClr>
                <a:schemeClr val="tx1"/>
              </a:buClr>
              <a:buFont typeface="Arial" charset="0"/>
              <a:buChar char="&gt;"/>
              <a:defRPr sz="1400">
                <a:solidFill>
                  <a:schemeClr val="tx1"/>
                </a:solidFill>
                <a:latin typeface="Arial" charset="0"/>
                <a:ea typeface="Arial" charset="0"/>
                <a:cs typeface="Arial" charset="0"/>
              </a:defRPr>
            </a:lvl5pPr>
            <a:lvl6pPr marL="25146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6pPr>
            <a:lvl7pPr marL="29718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7pPr>
            <a:lvl8pPr marL="34290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8pPr>
            <a:lvl9pPr marL="38862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9pPr>
          </a:lstStyle>
          <a:p>
            <a:pPr eaLnBrk="1" hangingPunct="1">
              <a:buClrTx/>
              <a:buFontTx/>
              <a:buNone/>
            </a:pPr>
            <a:endParaRPr lang="en-US" altLang="en-US" sz="1600" b="0"/>
          </a:p>
        </p:txBody>
      </p:sp>
      <p:sp>
        <p:nvSpPr>
          <p:cNvPr id="41996" name="TextBox 5"/>
          <p:cNvSpPr txBox="1">
            <a:spLocks noChangeArrowheads="1"/>
          </p:cNvSpPr>
          <p:nvPr/>
        </p:nvSpPr>
        <p:spPr bwMode="auto">
          <a:xfrm>
            <a:off x="5759450" y="4314825"/>
            <a:ext cx="17018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Clr>
                <a:schemeClr val="tx1"/>
              </a:buClr>
              <a:buFont typeface="Wingdings" charset="2"/>
              <a:buChar char="§"/>
              <a:defRPr sz="2000" b="1">
                <a:solidFill>
                  <a:schemeClr val="tx1"/>
                </a:solidFill>
                <a:latin typeface="Arial" charset="0"/>
                <a:ea typeface="ＭＳ Ｐゴシック" charset="-128"/>
                <a:cs typeface="Arial" charset="0"/>
              </a:defRPr>
            </a:lvl1pPr>
            <a:lvl2pPr marL="742950" indent="-285750">
              <a:buClr>
                <a:schemeClr val="tx1"/>
              </a:buClr>
              <a:buFont typeface="Arial" charset="0"/>
              <a:buChar char="–"/>
              <a:defRPr>
                <a:solidFill>
                  <a:schemeClr val="tx1"/>
                </a:solidFill>
                <a:latin typeface="Arial" charset="0"/>
                <a:ea typeface="Arial" charset="0"/>
                <a:cs typeface="Arial" charset="0"/>
              </a:defRPr>
            </a:lvl2pPr>
            <a:lvl3pPr marL="1143000" indent="-228600">
              <a:buClr>
                <a:schemeClr val="tx1"/>
              </a:buClr>
              <a:buChar char="•"/>
              <a:defRPr sz="1600">
                <a:solidFill>
                  <a:schemeClr val="tx1"/>
                </a:solidFill>
                <a:latin typeface="Arial" charset="0"/>
                <a:ea typeface="Arial" charset="0"/>
                <a:cs typeface="Arial" charset="0"/>
              </a:defRPr>
            </a:lvl3pPr>
            <a:lvl4pPr marL="1600200" indent="-228600">
              <a:buClr>
                <a:schemeClr val="tx1"/>
              </a:buClr>
              <a:buSzPct val="65000"/>
              <a:buFont typeface="Wingdings" charset="2"/>
              <a:buChar char="q"/>
              <a:defRPr sz="1400">
                <a:solidFill>
                  <a:schemeClr val="tx1"/>
                </a:solidFill>
                <a:latin typeface="Arial" charset="0"/>
                <a:ea typeface="Arial" charset="0"/>
                <a:cs typeface="Arial" charset="0"/>
              </a:defRPr>
            </a:lvl4pPr>
            <a:lvl5pPr marL="2057400" indent="-228600">
              <a:buClr>
                <a:schemeClr val="tx1"/>
              </a:buClr>
              <a:buFont typeface="Arial" charset="0"/>
              <a:buChar char="&gt;"/>
              <a:defRPr sz="1400">
                <a:solidFill>
                  <a:schemeClr val="tx1"/>
                </a:solidFill>
                <a:latin typeface="Arial" charset="0"/>
                <a:ea typeface="Arial" charset="0"/>
                <a:cs typeface="Arial" charset="0"/>
              </a:defRPr>
            </a:lvl5pPr>
            <a:lvl6pPr marL="25146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6pPr>
            <a:lvl7pPr marL="29718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7pPr>
            <a:lvl8pPr marL="34290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8pPr>
            <a:lvl9pPr marL="38862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9pPr>
          </a:lstStyle>
          <a:p>
            <a:pPr>
              <a:buClrTx/>
              <a:buFontTx/>
              <a:buNone/>
            </a:pPr>
            <a:r>
              <a:rPr lang="en-US" altLang="en-US" sz="1600" b="0"/>
              <a:t>Cluster Manager</a:t>
            </a:r>
          </a:p>
        </p:txBody>
      </p:sp>
      <p:sp>
        <p:nvSpPr>
          <p:cNvPr id="41997" name="Rectangle 6"/>
          <p:cNvSpPr>
            <a:spLocks noChangeArrowheads="1"/>
          </p:cNvSpPr>
          <p:nvPr/>
        </p:nvSpPr>
        <p:spPr bwMode="auto">
          <a:xfrm>
            <a:off x="8129589" y="2284414"/>
            <a:ext cx="2117725" cy="1558925"/>
          </a:xfrm>
          <a:prstGeom prst="rect">
            <a:avLst/>
          </a:prstGeom>
          <a:noFill/>
          <a:ln w="12700">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lvl1pPr>
              <a:buClr>
                <a:schemeClr val="tx1"/>
              </a:buClr>
              <a:buFont typeface="Wingdings" charset="2"/>
              <a:buChar char="§"/>
              <a:defRPr sz="2000" b="1">
                <a:solidFill>
                  <a:schemeClr val="tx1"/>
                </a:solidFill>
                <a:latin typeface="Arial" charset="0"/>
                <a:ea typeface="ＭＳ Ｐゴシック" charset="-128"/>
                <a:cs typeface="Arial" charset="0"/>
              </a:defRPr>
            </a:lvl1pPr>
            <a:lvl2pPr marL="742950" indent="-285750">
              <a:buClr>
                <a:schemeClr val="tx1"/>
              </a:buClr>
              <a:buFont typeface="Arial" charset="0"/>
              <a:buChar char="–"/>
              <a:defRPr>
                <a:solidFill>
                  <a:schemeClr val="tx1"/>
                </a:solidFill>
                <a:latin typeface="Arial" charset="0"/>
                <a:ea typeface="Arial" charset="0"/>
                <a:cs typeface="Arial" charset="0"/>
              </a:defRPr>
            </a:lvl2pPr>
            <a:lvl3pPr marL="1143000" indent="-228600">
              <a:buClr>
                <a:schemeClr val="tx1"/>
              </a:buClr>
              <a:buChar char="•"/>
              <a:defRPr sz="1600">
                <a:solidFill>
                  <a:schemeClr val="tx1"/>
                </a:solidFill>
                <a:latin typeface="Arial" charset="0"/>
                <a:ea typeface="Arial" charset="0"/>
                <a:cs typeface="Arial" charset="0"/>
              </a:defRPr>
            </a:lvl3pPr>
            <a:lvl4pPr marL="1600200" indent="-228600">
              <a:buClr>
                <a:schemeClr val="tx1"/>
              </a:buClr>
              <a:buSzPct val="65000"/>
              <a:buFont typeface="Wingdings" charset="2"/>
              <a:buChar char="q"/>
              <a:defRPr sz="1400">
                <a:solidFill>
                  <a:schemeClr val="tx1"/>
                </a:solidFill>
                <a:latin typeface="Arial" charset="0"/>
                <a:ea typeface="Arial" charset="0"/>
                <a:cs typeface="Arial" charset="0"/>
              </a:defRPr>
            </a:lvl4pPr>
            <a:lvl5pPr marL="2057400" indent="-228600">
              <a:buClr>
                <a:schemeClr val="tx1"/>
              </a:buClr>
              <a:buFont typeface="Arial" charset="0"/>
              <a:buChar char="&gt;"/>
              <a:defRPr sz="1400">
                <a:solidFill>
                  <a:schemeClr val="tx1"/>
                </a:solidFill>
                <a:latin typeface="Arial" charset="0"/>
                <a:ea typeface="Arial" charset="0"/>
                <a:cs typeface="Arial" charset="0"/>
              </a:defRPr>
            </a:lvl5pPr>
            <a:lvl6pPr marL="25146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6pPr>
            <a:lvl7pPr marL="29718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7pPr>
            <a:lvl8pPr marL="34290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8pPr>
            <a:lvl9pPr marL="38862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9pPr>
          </a:lstStyle>
          <a:p>
            <a:pPr eaLnBrk="1" hangingPunct="1">
              <a:buClrTx/>
              <a:buFontTx/>
              <a:buNone/>
            </a:pPr>
            <a:endParaRPr lang="en-US" altLang="en-US" sz="1600" b="0"/>
          </a:p>
        </p:txBody>
      </p:sp>
      <p:sp>
        <p:nvSpPr>
          <p:cNvPr id="41998" name="TextBox 7"/>
          <p:cNvSpPr txBox="1">
            <a:spLocks noChangeArrowheads="1"/>
          </p:cNvSpPr>
          <p:nvPr/>
        </p:nvSpPr>
        <p:spPr bwMode="auto">
          <a:xfrm>
            <a:off x="8189913" y="2341564"/>
            <a:ext cx="108585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Clr>
                <a:schemeClr val="tx1"/>
              </a:buClr>
              <a:buFont typeface="Wingdings" charset="2"/>
              <a:buChar char="§"/>
              <a:defRPr sz="2000" b="1">
                <a:solidFill>
                  <a:schemeClr val="tx1"/>
                </a:solidFill>
                <a:latin typeface="Arial" charset="0"/>
                <a:ea typeface="ＭＳ Ｐゴシック" charset="-128"/>
                <a:cs typeface="Arial" charset="0"/>
              </a:defRPr>
            </a:lvl1pPr>
            <a:lvl2pPr marL="742950" indent="-285750">
              <a:buClr>
                <a:schemeClr val="tx1"/>
              </a:buClr>
              <a:buFont typeface="Arial" charset="0"/>
              <a:buChar char="–"/>
              <a:defRPr>
                <a:solidFill>
                  <a:schemeClr val="tx1"/>
                </a:solidFill>
                <a:latin typeface="Arial" charset="0"/>
                <a:ea typeface="Arial" charset="0"/>
                <a:cs typeface="Arial" charset="0"/>
              </a:defRPr>
            </a:lvl2pPr>
            <a:lvl3pPr marL="1143000" indent="-228600">
              <a:buClr>
                <a:schemeClr val="tx1"/>
              </a:buClr>
              <a:buChar char="•"/>
              <a:defRPr sz="1600">
                <a:solidFill>
                  <a:schemeClr val="tx1"/>
                </a:solidFill>
                <a:latin typeface="Arial" charset="0"/>
                <a:ea typeface="Arial" charset="0"/>
                <a:cs typeface="Arial" charset="0"/>
              </a:defRPr>
            </a:lvl3pPr>
            <a:lvl4pPr marL="1600200" indent="-228600">
              <a:buClr>
                <a:schemeClr val="tx1"/>
              </a:buClr>
              <a:buSzPct val="65000"/>
              <a:buFont typeface="Wingdings" charset="2"/>
              <a:buChar char="q"/>
              <a:defRPr sz="1400">
                <a:solidFill>
                  <a:schemeClr val="tx1"/>
                </a:solidFill>
                <a:latin typeface="Arial" charset="0"/>
                <a:ea typeface="Arial" charset="0"/>
                <a:cs typeface="Arial" charset="0"/>
              </a:defRPr>
            </a:lvl4pPr>
            <a:lvl5pPr marL="2057400" indent="-228600">
              <a:buClr>
                <a:schemeClr val="tx1"/>
              </a:buClr>
              <a:buFont typeface="Arial" charset="0"/>
              <a:buChar char="&gt;"/>
              <a:defRPr sz="1400">
                <a:solidFill>
                  <a:schemeClr val="tx1"/>
                </a:solidFill>
                <a:latin typeface="Arial" charset="0"/>
                <a:ea typeface="Arial" charset="0"/>
                <a:cs typeface="Arial" charset="0"/>
              </a:defRPr>
            </a:lvl5pPr>
            <a:lvl6pPr marL="25146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6pPr>
            <a:lvl7pPr marL="29718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7pPr>
            <a:lvl8pPr marL="34290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8pPr>
            <a:lvl9pPr marL="38862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9pPr>
          </a:lstStyle>
          <a:p>
            <a:pPr>
              <a:buClrTx/>
              <a:buFontTx/>
              <a:buNone/>
            </a:pPr>
            <a:r>
              <a:rPr lang="en-US" altLang="en-US" sz="1200" b="0"/>
              <a:t>Worker Node</a:t>
            </a:r>
          </a:p>
        </p:txBody>
      </p:sp>
      <p:sp>
        <p:nvSpPr>
          <p:cNvPr id="41999" name="Rectangle 10"/>
          <p:cNvSpPr>
            <a:spLocks noChangeArrowheads="1"/>
          </p:cNvSpPr>
          <p:nvPr/>
        </p:nvSpPr>
        <p:spPr bwMode="auto">
          <a:xfrm>
            <a:off x="8382001" y="2784475"/>
            <a:ext cx="1503363" cy="922338"/>
          </a:xfrm>
          <a:prstGeom prst="rect">
            <a:avLst/>
          </a:prstGeom>
          <a:solidFill>
            <a:schemeClr val="bg1"/>
          </a:solidFill>
          <a:ln w="12700">
            <a:solidFill>
              <a:schemeClr val="tx1"/>
            </a:solidFill>
            <a:round/>
            <a:headEnd type="none" w="sm" len="sm"/>
            <a:tailEnd type="none" w="sm" len="sm"/>
          </a:ln>
        </p:spPr>
        <p:txBody>
          <a:bodyPr/>
          <a:lstStyle>
            <a:lvl1pPr>
              <a:buClr>
                <a:schemeClr val="tx1"/>
              </a:buClr>
              <a:buFont typeface="Wingdings" charset="2"/>
              <a:buChar char="§"/>
              <a:defRPr sz="2000" b="1">
                <a:solidFill>
                  <a:schemeClr val="tx1"/>
                </a:solidFill>
                <a:latin typeface="Arial" charset="0"/>
                <a:ea typeface="ＭＳ Ｐゴシック" charset="-128"/>
                <a:cs typeface="Arial" charset="0"/>
              </a:defRPr>
            </a:lvl1pPr>
            <a:lvl2pPr marL="742950" indent="-285750">
              <a:buClr>
                <a:schemeClr val="tx1"/>
              </a:buClr>
              <a:buFont typeface="Arial" charset="0"/>
              <a:buChar char="–"/>
              <a:defRPr>
                <a:solidFill>
                  <a:schemeClr val="tx1"/>
                </a:solidFill>
                <a:latin typeface="Arial" charset="0"/>
                <a:ea typeface="Arial" charset="0"/>
                <a:cs typeface="Arial" charset="0"/>
              </a:defRPr>
            </a:lvl2pPr>
            <a:lvl3pPr marL="1143000" indent="-228600">
              <a:buClr>
                <a:schemeClr val="tx1"/>
              </a:buClr>
              <a:buChar char="•"/>
              <a:defRPr sz="1600">
                <a:solidFill>
                  <a:schemeClr val="tx1"/>
                </a:solidFill>
                <a:latin typeface="Arial" charset="0"/>
                <a:ea typeface="Arial" charset="0"/>
                <a:cs typeface="Arial" charset="0"/>
              </a:defRPr>
            </a:lvl3pPr>
            <a:lvl4pPr marL="1600200" indent="-228600">
              <a:buClr>
                <a:schemeClr val="tx1"/>
              </a:buClr>
              <a:buSzPct val="65000"/>
              <a:buFont typeface="Wingdings" charset="2"/>
              <a:buChar char="q"/>
              <a:defRPr sz="1400">
                <a:solidFill>
                  <a:schemeClr val="tx1"/>
                </a:solidFill>
                <a:latin typeface="Arial" charset="0"/>
                <a:ea typeface="Arial" charset="0"/>
                <a:cs typeface="Arial" charset="0"/>
              </a:defRPr>
            </a:lvl4pPr>
            <a:lvl5pPr marL="2057400" indent="-228600">
              <a:buClr>
                <a:schemeClr val="tx1"/>
              </a:buClr>
              <a:buFont typeface="Arial" charset="0"/>
              <a:buChar char="&gt;"/>
              <a:defRPr sz="1400">
                <a:solidFill>
                  <a:schemeClr val="tx1"/>
                </a:solidFill>
                <a:latin typeface="Arial" charset="0"/>
                <a:ea typeface="Arial" charset="0"/>
                <a:cs typeface="Arial" charset="0"/>
              </a:defRPr>
            </a:lvl5pPr>
            <a:lvl6pPr marL="25146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6pPr>
            <a:lvl7pPr marL="29718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7pPr>
            <a:lvl8pPr marL="34290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8pPr>
            <a:lvl9pPr marL="38862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9pPr>
          </a:lstStyle>
          <a:p>
            <a:pPr eaLnBrk="1" hangingPunct="1">
              <a:buClrTx/>
              <a:buFontTx/>
              <a:buNone/>
            </a:pPr>
            <a:endParaRPr lang="en-US" altLang="en-US" sz="1600" b="0"/>
          </a:p>
        </p:txBody>
      </p:sp>
      <p:sp>
        <p:nvSpPr>
          <p:cNvPr id="42000" name="TextBox 11"/>
          <p:cNvSpPr txBox="1">
            <a:spLocks noChangeArrowheads="1"/>
          </p:cNvSpPr>
          <p:nvPr/>
        </p:nvSpPr>
        <p:spPr bwMode="auto">
          <a:xfrm>
            <a:off x="8382001" y="2863850"/>
            <a:ext cx="739775"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Clr>
                <a:schemeClr val="tx1"/>
              </a:buClr>
              <a:buFont typeface="Wingdings" charset="2"/>
              <a:buChar char="§"/>
              <a:defRPr sz="2000" b="1">
                <a:solidFill>
                  <a:schemeClr val="tx1"/>
                </a:solidFill>
                <a:latin typeface="Arial" charset="0"/>
                <a:ea typeface="ＭＳ Ｐゴシック" charset="-128"/>
                <a:cs typeface="Arial" charset="0"/>
              </a:defRPr>
            </a:lvl1pPr>
            <a:lvl2pPr marL="742950" indent="-285750">
              <a:buClr>
                <a:schemeClr val="tx1"/>
              </a:buClr>
              <a:buFont typeface="Arial" charset="0"/>
              <a:buChar char="–"/>
              <a:defRPr>
                <a:solidFill>
                  <a:schemeClr val="tx1"/>
                </a:solidFill>
                <a:latin typeface="Arial" charset="0"/>
                <a:ea typeface="Arial" charset="0"/>
                <a:cs typeface="Arial" charset="0"/>
              </a:defRPr>
            </a:lvl2pPr>
            <a:lvl3pPr marL="1143000" indent="-228600">
              <a:buClr>
                <a:schemeClr val="tx1"/>
              </a:buClr>
              <a:buChar char="•"/>
              <a:defRPr sz="1600">
                <a:solidFill>
                  <a:schemeClr val="tx1"/>
                </a:solidFill>
                <a:latin typeface="Arial" charset="0"/>
                <a:ea typeface="Arial" charset="0"/>
                <a:cs typeface="Arial" charset="0"/>
              </a:defRPr>
            </a:lvl3pPr>
            <a:lvl4pPr marL="1600200" indent="-228600">
              <a:buClr>
                <a:schemeClr val="tx1"/>
              </a:buClr>
              <a:buSzPct val="65000"/>
              <a:buFont typeface="Wingdings" charset="2"/>
              <a:buChar char="q"/>
              <a:defRPr sz="1400">
                <a:solidFill>
                  <a:schemeClr val="tx1"/>
                </a:solidFill>
                <a:latin typeface="Arial" charset="0"/>
                <a:ea typeface="Arial" charset="0"/>
                <a:cs typeface="Arial" charset="0"/>
              </a:defRPr>
            </a:lvl4pPr>
            <a:lvl5pPr marL="2057400" indent="-228600">
              <a:buClr>
                <a:schemeClr val="tx1"/>
              </a:buClr>
              <a:buFont typeface="Arial" charset="0"/>
              <a:buChar char="&gt;"/>
              <a:defRPr sz="1400">
                <a:solidFill>
                  <a:schemeClr val="tx1"/>
                </a:solidFill>
                <a:latin typeface="Arial" charset="0"/>
                <a:ea typeface="Arial" charset="0"/>
                <a:cs typeface="Arial" charset="0"/>
              </a:defRPr>
            </a:lvl5pPr>
            <a:lvl6pPr marL="25146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6pPr>
            <a:lvl7pPr marL="29718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7pPr>
            <a:lvl8pPr marL="34290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8pPr>
            <a:lvl9pPr marL="38862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9pPr>
          </a:lstStyle>
          <a:p>
            <a:pPr>
              <a:buClrTx/>
              <a:buFontTx/>
              <a:buNone/>
            </a:pPr>
            <a:r>
              <a:rPr lang="en-US" altLang="en-US" sz="1100" b="0"/>
              <a:t>Executor</a:t>
            </a:r>
          </a:p>
        </p:txBody>
      </p:sp>
      <p:sp>
        <p:nvSpPr>
          <p:cNvPr id="42001" name="TextBox 16"/>
          <p:cNvSpPr txBox="1">
            <a:spLocks noChangeArrowheads="1"/>
          </p:cNvSpPr>
          <p:nvPr/>
        </p:nvSpPr>
        <p:spPr bwMode="auto">
          <a:xfrm>
            <a:off x="8510589" y="3367089"/>
            <a:ext cx="490537" cy="26193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buClr>
                <a:schemeClr val="tx1"/>
              </a:buClr>
              <a:buFont typeface="Wingdings" charset="2"/>
              <a:buChar char="§"/>
              <a:defRPr sz="2000" b="1">
                <a:solidFill>
                  <a:schemeClr val="tx1"/>
                </a:solidFill>
                <a:latin typeface="Arial" charset="0"/>
                <a:ea typeface="ＭＳ Ｐゴシック" charset="-128"/>
                <a:cs typeface="Arial" charset="0"/>
              </a:defRPr>
            </a:lvl1pPr>
            <a:lvl2pPr marL="742950" indent="-285750">
              <a:buClr>
                <a:schemeClr val="tx1"/>
              </a:buClr>
              <a:buFont typeface="Arial" charset="0"/>
              <a:buChar char="–"/>
              <a:defRPr>
                <a:solidFill>
                  <a:schemeClr val="tx1"/>
                </a:solidFill>
                <a:latin typeface="Arial" charset="0"/>
                <a:ea typeface="Arial" charset="0"/>
                <a:cs typeface="Arial" charset="0"/>
              </a:defRPr>
            </a:lvl2pPr>
            <a:lvl3pPr marL="1143000" indent="-228600">
              <a:buClr>
                <a:schemeClr val="tx1"/>
              </a:buClr>
              <a:buChar char="•"/>
              <a:defRPr sz="1600">
                <a:solidFill>
                  <a:schemeClr val="tx1"/>
                </a:solidFill>
                <a:latin typeface="Arial" charset="0"/>
                <a:ea typeface="Arial" charset="0"/>
                <a:cs typeface="Arial" charset="0"/>
              </a:defRPr>
            </a:lvl3pPr>
            <a:lvl4pPr marL="1600200" indent="-228600">
              <a:buClr>
                <a:schemeClr val="tx1"/>
              </a:buClr>
              <a:buSzPct val="65000"/>
              <a:buFont typeface="Wingdings" charset="2"/>
              <a:buChar char="q"/>
              <a:defRPr sz="1400">
                <a:solidFill>
                  <a:schemeClr val="tx1"/>
                </a:solidFill>
                <a:latin typeface="Arial" charset="0"/>
                <a:ea typeface="Arial" charset="0"/>
                <a:cs typeface="Arial" charset="0"/>
              </a:defRPr>
            </a:lvl4pPr>
            <a:lvl5pPr marL="2057400" indent="-228600">
              <a:buClr>
                <a:schemeClr val="tx1"/>
              </a:buClr>
              <a:buFont typeface="Arial" charset="0"/>
              <a:buChar char="&gt;"/>
              <a:defRPr sz="1400">
                <a:solidFill>
                  <a:schemeClr val="tx1"/>
                </a:solidFill>
                <a:latin typeface="Arial" charset="0"/>
                <a:ea typeface="Arial" charset="0"/>
                <a:cs typeface="Arial" charset="0"/>
              </a:defRPr>
            </a:lvl5pPr>
            <a:lvl6pPr marL="25146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6pPr>
            <a:lvl7pPr marL="29718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7pPr>
            <a:lvl8pPr marL="34290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8pPr>
            <a:lvl9pPr marL="38862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9pPr>
          </a:lstStyle>
          <a:p>
            <a:pPr>
              <a:buClrTx/>
              <a:buFontTx/>
              <a:buNone/>
            </a:pPr>
            <a:r>
              <a:rPr lang="en-US" altLang="en-US" sz="1100" b="0"/>
              <a:t>Task</a:t>
            </a:r>
          </a:p>
        </p:txBody>
      </p:sp>
      <p:sp>
        <p:nvSpPr>
          <p:cNvPr id="42002" name="TextBox 17"/>
          <p:cNvSpPr txBox="1">
            <a:spLocks noChangeArrowheads="1"/>
          </p:cNvSpPr>
          <p:nvPr/>
        </p:nvSpPr>
        <p:spPr bwMode="auto">
          <a:xfrm>
            <a:off x="9242425" y="3367089"/>
            <a:ext cx="490538" cy="26193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buClr>
                <a:schemeClr val="tx1"/>
              </a:buClr>
              <a:buFont typeface="Wingdings" charset="2"/>
              <a:buChar char="§"/>
              <a:defRPr sz="2000" b="1">
                <a:solidFill>
                  <a:schemeClr val="tx1"/>
                </a:solidFill>
                <a:latin typeface="Arial" charset="0"/>
                <a:ea typeface="ＭＳ Ｐゴシック" charset="-128"/>
                <a:cs typeface="Arial" charset="0"/>
              </a:defRPr>
            </a:lvl1pPr>
            <a:lvl2pPr marL="742950" indent="-285750">
              <a:buClr>
                <a:schemeClr val="tx1"/>
              </a:buClr>
              <a:buFont typeface="Arial" charset="0"/>
              <a:buChar char="–"/>
              <a:defRPr>
                <a:solidFill>
                  <a:schemeClr val="tx1"/>
                </a:solidFill>
                <a:latin typeface="Arial" charset="0"/>
                <a:ea typeface="Arial" charset="0"/>
                <a:cs typeface="Arial" charset="0"/>
              </a:defRPr>
            </a:lvl2pPr>
            <a:lvl3pPr marL="1143000" indent="-228600">
              <a:buClr>
                <a:schemeClr val="tx1"/>
              </a:buClr>
              <a:buChar char="•"/>
              <a:defRPr sz="1600">
                <a:solidFill>
                  <a:schemeClr val="tx1"/>
                </a:solidFill>
                <a:latin typeface="Arial" charset="0"/>
                <a:ea typeface="Arial" charset="0"/>
                <a:cs typeface="Arial" charset="0"/>
              </a:defRPr>
            </a:lvl3pPr>
            <a:lvl4pPr marL="1600200" indent="-228600">
              <a:buClr>
                <a:schemeClr val="tx1"/>
              </a:buClr>
              <a:buSzPct val="65000"/>
              <a:buFont typeface="Wingdings" charset="2"/>
              <a:buChar char="q"/>
              <a:defRPr sz="1400">
                <a:solidFill>
                  <a:schemeClr val="tx1"/>
                </a:solidFill>
                <a:latin typeface="Arial" charset="0"/>
                <a:ea typeface="Arial" charset="0"/>
                <a:cs typeface="Arial" charset="0"/>
              </a:defRPr>
            </a:lvl4pPr>
            <a:lvl5pPr marL="2057400" indent="-228600">
              <a:buClr>
                <a:schemeClr val="tx1"/>
              </a:buClr>
              <a:buFont typeface="Arial" charset="0"/>
              <a:buChar char="&gt;"/>
              <a:defRPr sz="1400">
                <a:solidFill>
                  <a:schemeClr val="tx1"/>
                </a:solidFill>
                <a:latin typeface="Arial" charset="0"/>
                <a:ea typeface="Arial" charset="0"/>
                <a:cs typeface="Arial" charset="0"/>
              </a:defRPr>
            </a:lvl5pPr>
            <a:lvl6pPr marL="25146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6pPr>
            <a:lvl7pPr marL="29718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7pPr>
            <a:lvl8pPr marL="34290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8pPr>
            <a:lvl9pPr marL="38862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9pPr>
          </a:lstStyle>
          <a:p>
            <a:pPr>
              <a:buClrTx/>
              <a:buFontTx/>
              <a:buNone/>
            </a:pPr>
            <a:r>
              <a:rPr lang="en-US" altLang="en-US" sz="1100" b="0"/>
              <a:t>Task</a:t>
            </a:r>
          </a:p>
        </p:txBody>
      </p:sp>
      <p:sp>
        <p:nvSpPr>
          <p:cNvPr id="42003" name="TextBox 18"/>
          <p:cNvSpPr txBox="1">
            <a:spLocks noChangeArrowheads="1"/>
          </p:cNvSpPr>
          <p:nvPr/>
        </p:nvSpPr>
        <p:spPr bwMode="auto">
          <a:xfrm>
            <a:off x="9296400" y="2790825"/>
            <a:ext cx="592138" cy="26193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buClr>
                <a:schemeClr val="tx1"/>
              </a:buClr>
              <a:buFont typeface="Wingdings" charset="2"/>
              <a:buChar char="§"/>
              <a:defRPr sz="2000" b="1">
                <a:solidFill>
                  <a:schemeClr val="tx1"/>
                </a:solidFill>
                <a:latin typeface="Arial" charset="0"/>
                <a:ea typeface="ＭＳ Ｐゴシック" charset="-128"/>
                <a:cs typeface="Arial" charset="0"/>
              </a:defRPr>
            </a:lvl1pPr>
            <a:lvl2pPr marL="742950" indent="-285750">
              <a:buClr>
                <a:schemeClr val="tx1"/>
              </a:buClr>
              <a:buFont typeface="Arial" charset="0"/>
              <a:buChar char="–"/>
              <a:defRPr>
                <a:solidFill>
                  <a:schemeClr val="tx1"/>
                </a:solidFill>
                <a:latin typeface="Arial" charset="0"/>
                <a:ea typeface="Arial" charset="0"/>
                <a:cs typeface="Arial" charset="0"/>
              </a:defRPr>
            </a:lvl2pPr>
            <a:lvl3pPr marL="1143000" indent="-228600">
              <a:buClr>
                <a:schemeClr val="tx1"/>
              </a:buClr>
              <a:buChar char="•"/>
              <a:defRPr sz="1600">
                <a:solidFill>
                  <a:schemeClr val="tx1"/>
                </a:solidFill>
                <a:latin typeface="Arial" charset="0"/>
                <a:ea typeface="Arial" charset="0"/>
                <a:cs typeface="Arial" charset="0"/>
              </a:defRPr>
            </a:lvl3pPr>
            <a:lvl4pPr marL="1600200" indent="-228600">
              <a:buClr>
                <a:schemeClr val="tx1"/>
              </a:buClr>
              <a:buSzPct val="65000"/>
              <a:buFont typeface="Wingdings" charset="2"/>
              <a:buChar char="q"/>
              <a:defRPr sz="1400">
                <a:solidFill>
                  <a:schemeClr val="tx1"/>
                </a:solidFill>
                <a:latin typeface="Arial" charset="0"/>
                <a:ea typeface="Arial" charset="0"/>
                <a:cs typeface="Arial" charset="0"/>
              </a:defRPr>
            </a:lvl4pPr>
            <a:lvl5pPr marL="2057400" indent="-228600">
              <a:buClr>
                <a:schemeClr val="tx1"/>
              </a:buClr>
              <a:buFont typeface="Arial" charset="0"/>
              <a:buChar char="&gt;"/>
              <a:defRPr sz="1400">
                <a:solidFill>
                  <a:schemeClr val="tx1"/>
                </a:solidFill>
                <a:latin typeface="Arial" charset="0"/>
                <a:ea typeface="Arial" charset="0"/>
                <a:cs typeface="Arial" charset="0"/>
              </a:defRPr>
            </a:lvl5pPr>
            <a:lvl6pPr marL="25146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6pPr>
            <a:lvl7pPr marL="29718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7pPr>
            <a:lvl8pPr marL="34290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8pPr>
            <a:lvl9pPr marL="38862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9pPr>
          </a:lstStyle>
          <a:p>
            <a:pPr>
              <a:buClrTx/>
              <a:buFontTx/>
              <a:buNone/>
            </a:pPr>
            <a:r>
              <a:rPr lang="en-US" altLang="en-US" sz="1100" b="0"/>
              <a:t>Cache</a:t>
            </a:r>
          </a:p>
        </p:txBody>
      </p:sp>
      <p:sp>
        <p:nvSpPr>
          <p:cNvPr id="42004" name="Rectangle 21"/>
          <p:cNvSpPr>
            <a:spLocks noChangeArrowheads="1"/>
          </p:cNvSpPr>
          <p:nvPr/>
        </p:nvSpPr>
        <p:spPr bwMode="auto">
          <a:xfrm>
            <a:off x="8482013" y="5173664"/>
            <a:ext cx="1504950" cy="922337"/>
          </a:xfrm>
          <a:prstGeom prst="rect">
            <a:avLst/>
          </a:prstGeom>
          <a:solidFill>
            <a:schemeClr val="tx1"/>
          </a:solidFill>
          <a:ln w="12700">
            <a:solidFill>
              <a:schemeClr val="tx1"/>
            </a:solidFill>
            <a:round/>
            <a:headEnd type="none" w="sm" len="sm"/>
            <a:tailEnd type="none" w="sm" len="sm"/>
          </a:ln>
        </p:spPr>
        <p:txBody>
          <a:bodyPr/>
          <a:lstStyle>
            <a:lvl1pPr>
              <a:buClr>
                <a:schemeClr val="tx1"/>
              </a:buClr>
              <a:buFont typeface="Wingdings" charset="2"/>
              <a:buChar char="§"/>
              <a:defRPr sz="2000" b="1">
                <a:solidFill>
                  <a:schemeClr val="tx1"/>
                </a:solidFill>
                <a:latin typeface="Arial" charset="0"/>
                <a:ea typeface="ＭＳ Ｐゴシック" charset="-128"/>
                <a:cs typeface="Arial" charset="0"/>
              </a:defRPr>
            </a:lvl1pPr>
            <a:lvl2pPr marL="742950" indent="-285750">
              <a:buClr>
                <a:schemeClr val="tx1"/>
              </a:buClr>
              <a:buFont typeface="Arial" charset="0"/>
              <a:buChar char="–"/>
              <a:defRPr>
                <a:solidFill>
                  <a:schemeClr val="tx1"/>
                </a:solidFill>
                <a:latin typeface="Arial" charset="0"/>
                <a:ea typeface="Arial" charset="0"/>
                <a:cs typeface="Arial" charset="0"/>
              </a:defRPr>
            </a:lvl2pPr>
            <a:lvl3pPr marL="1143000" indent="-228600">
              <a:buClr>
                <a:schemeClr val="tx1"/>
              </a:buClr>
              <a:buChar char="•"/>
              <a:defRPr sz="1600">
                <a:solidFill>
                  <a:schemeClr val="tx1"/>
                </a:solidFill>
                <a:latin typeface="Arial" charset="0"/>
                <a:ea typeface="Arial" charset="0"/>
                <a:cs typeface="Arial" charset="0"/>
              </a:defRPr>
            </a:lvl3pPr>
            <a:lvl4pPr marL="1600200" indent="-228600">
              <a:buClr>
                <a:schemeClr val="tx1"/>
              </a:buClr>
              <a:buSzPct val="65000"/>
              <a:buFont typeface="Wingdings" charset="2"/>
              <a:buChar char="q"/>
              <a:defRPr sz="1400">
                <a:solidFill>
                  <a:schemeClr val="tx1"/>
                </a:solidFill>
                <a:latin typeface="Arial" charset="0"/>
                <a:ea typeface="Arial" charset="0"/>
                <a:cs typeface="Arial" charset="0"/>
              </a:defRPr>
            </a:lvl4pPr>
            <a:lvl5pPr marL="2057400" indent="-228600">
              <a:buClr>
                <a:schemeClr val="tx1"/>
              </a:buClr>
              <a:buFont typeface="Arial" charset="0"/>
              <a:buChar char="&gt;"/>
              <a:defRPr sz="1400">
                <a:solidFill>
                  <a:schemeClr val="tx1"/>
                </a:solidFill>
                <a:latin typeface="Arial" charset="0"/>
                <a:ea typeface="Arial" charset="0"/>
                <a:cs typeface="Arial" charset="0"/>
              </a:defRPr>
            </a:lvl5pPr>
            <a:lvl6pPr marL="25146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6pPr>
            <a:lvl7pPr marL="29718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7pPr>
            <a:lvl8pPr marL="34290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8pPr>
            <a:lvl9pPr marL="38862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9pPr>
          </a:lstStyle>
          <a:p>
            <a:pPr eaLnBrk="1" hangingPunct="1">
              <a:buClrTx/>
              <a:buFontTx/>
              <a:buNone/>
            </a:pPr>
            <a:endParaRPr lang="en-US" altLang="en-US" sz="1600" b="0"/>
          </a:p>
        </p:txBody>
      </p:sp>
      <p:sp>
        <p:nvSpPr>
          <p:cNvPr id="42005" name="Rectangle 22"/>
          <p:cNvSpPr>
            <a:spLocks noChangeArrowheads="1"/>
          </p:cNvSpPr>
          <p:nvPr/>
        </p:nvSpPr>
        <p:spPr bwMode="auto">
          <a:xfrm>
            <a:off x="8337550" y="5257800"/>
            <a:ext cx="1504950" cy="922338"/>
          </a:xfrm>
          <a:prstGeom prst="rect">
            <a:avLst/>
          </a:prstGeom>
          <a:solidFill>
            <a:schemeClr val="bg2"/>
          </a:solidFill>
          <a:ln w="12700">
            <a:solidFill>
              <a:schemeClr val="tx1"/>
            </a:solidFill>
            <a:round/>
            <a:headEnd type="none" w="sm" len="sm"/>
            <a:tailEnd type="none" w="sm" len="sm"/>
          </a:ln>
        </p:spPr>
        <p:txBody>
          <a:bodyPr/>
          <a:lstStyle>
            <a:lvl1pPr>
              <a:buClr>
                <a:schemeClr val="tx1"/>
              </a:buClr>
              <a:buFont typeface="Wingdings" charset="2"/>
              <a:buChar char="§"/>
              <a:defRPr sz="2000" b="1">
                <a:solidFill>
                  <a:schemeClr val="tx1"/>
                </a:solidFill>
                <a:latin typeface="Arial" charset="0"/>
                <a:ea typeface="ＭＳ Ｐゴシック" charset="-128"/>
                <a:cs typeface="Arial" charset="0"/>
              </a:defRPr>
            </a:lvl1pPr>
            <a:lvl2pPr marL="742950" indent="-285750">
              <a:buClr>
                <a:schemeClr val="tx1"/>
              </a:buClr>
              <a:buFont typeface="Arial" charset="0"/>
              <a:buChar char="–"/>
              <a:defRPr>
                <a:solidFill>
                  <a:schemeClr val="tx1"/>
                </a:solidFill>
                <a:latin typeface="Arial" charset="0"/>
                <a:ea typeface="Arial" charset="0"/>
                <a:cs typeface="Arial" charset="0"/>
              </a:defRPr>
            </a:lvl2pPr>
            <a:lvl3pPr marL="1143000" indent="-228600">
              <a:buClr>
                <a:schemeClr val="tx1"/>
              </a:buClr>
              <a:buChar char="•"/>
              <a:defRPr sz="1600">
                <a:solidFill>
                  <a:schemeClr val="tx1"/>
                </a:solidFill>
                <a:latin typeface="Arial" charset="0"/>
                <a:ea typeface="Arial" charset="0"/>
                <a:cs typeface="Arial" charset="0"/>
              </a:defRPr>
            </a:lvl3pPr>
            <a:lvl4pPr marL="1600200" indent="-228600">
              <a:buClr>
                <a:schemeClr val="tx1"/>
              </a:buClr>
              <a:buSzPct val="65000"/>
              <a:buFont typeface="Wingdings" charset="2"/>
              <a:buChar char="q"/>
              <a:defRPr sz="1400">
                <a:solidFill>
                  <a:schemeClr val="tx1"/>
                </a:solidFill>
                <a:latin typeface="Arial" charset="0"/>
                <a:ea typeface="Arial" charset="0"/>
                <a:cs typeface="Arial" charset="0"/>
              </a:defRPr>
            </a:lvl4pPr>
            <a:lvl5pPr marL="2057400" indent="-228600">
              <a:buClr>
                <a:schemeClr val="tx1"/>
              </a:buClr>
              <a:buFont typeface="Arial" charset="0"/>
              <a:buChar char="&gt;"/>
              <a:defRPr sz="1400">
                <a:solidFill>
                  <a:schemeClr val="tx1"/>
                </a:solidFill>
                <a:latin typeface="Arial" charset="0"/>
                <a:ea typeface="Arial" charset="0"/>
                <a:cs typeface="Arial" charset="0"/>
              </a:defRPr>
            </a:lvl5pPr>
            <a:lvl6pPr marL="25146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6pPr>
            <a:lvl7pPr marL="29718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7pPr>
            <a:lvl8pPr marL="34290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8pPr>
            <a:lvl9pPr marL="38862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9pPr>
          </a:lstStyle>
          <a:p>
            <a:pPr eaLnBrk="1" hangingPunct="1">
              <a:buClrTx/>
              <a:buFontTx/>
              <a:buNone/>
            </a:pPr>
            <a:endParaRPr lang="en-US" altLang="en-US" sz="1600" b="0"/>
          </a:p>
        </p:txBody>
      </p:sp>
      <p:sp>
        <p:nvSpPr>
          <p:cNvPr id="42006" name="Rectangle 23"/>
          <p:cNvSpPr>
            <a:spLocks noChangeArrowheads="1"/>
          </p:cNvSpPr>
          <p:nvPr/>
        </p:nvSpPr>
        <p:spPr bwMode="auto">
          <a:xfrm>
            <a:off x="7969251" y="4845051"/>
            <a:ext cx="2117725" cy="1558925"/>
          </a:xfrm>
          <a:prstGeom prst="rect">
            <a:avLst/>
          </a:prstGeom>
          <a:noFill/>
          <a:ln w="12700">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lvl1pPr>
              <a:buClr>
                <a:schemeClr val="tx1"/>
              </a:buClr>
              <a:buFont typeface="Wingdings" charset="2"/>
              <a:buChar char="§"/>
              <a:defRPr sz="2000" b="1">
                <a:solidFill>
                  <a:schemeClr val="tx1"/>
                </a:solidFill>
                <a:latin typeface="Arial" charset="0"/>
                <a:ea typeface="ＭＳ Ｐゴシック" charset="-128"/>
                <a:cs typeface="Arial" charset="0"/>
              </a:defRPr>
            </a:lvl1pPr>
            <a:lvl2pPr marL="742950" indent="-285750">
              <a:buClr>
                <a:schemeClr val="tx1"/>
              </a:buClr>
              <a:buFont typeface="Arial" charset="0"/>
              <a:buChar char="–"/>
              <a:defRPr>
                <a:solidFill>
                  <a:schemeClr val="tx1"/>
                </a:solidFill>
                <a:latin typeface="Arial" charset="0"/>
                <a:ea typeface="Arial" charset="0"/>
                <a:cs typeface="Arial" charset="0"/>
              </a:defRPr>
            </a:lvl2pPr>
            <a:lvl3pPr marL="1143000" indent="-228600">
              <a:buClr>
                <a:schemeClr val="tx1"/>
              </a:buClr>
              <a:buChar char="•"/>
              <a:defRPr sz="1600">
                <a:solidFill>
                  <a:schemeClr val="tx1"/>
                </a:solidFill>
                <a:latin typeface="Arial" charset="0"/>
                <a:ea typeface="Arial" charset="0"/>
                <a:cs typeface="Arial" charset="0"/>
              </a:defRPr>
            </a:lvl3pPr>
            <a:lvl4pPr marL="1600200" indent="-228600">
              <a:buClr>
                <a:schemeClr val="tx1"/>
              </a:buClr>
              <a:buSzPct val="65000"/>
              <a:buFont typeface="Wingdings" charset="2"/>
              <a:buChar char="q"/>
              <a:defRPr sz="1400">
                <a:solidFill>
                  <a:schemeClr val="tx1"/>
                </a:solidFill>
                <a:latin typeface="Arial" charset="0"/>
                <a:ea typeface="Arial" charset="0"/>
                <a:cs typeface="Arial" charset="0"/>
              </a:defRPr>
            </a:lvl4pPr>
            <a:lvl5pPr marL="2057400" indent="-228600">
              <a:buClr>
                <a:schemeClr val="tx1"/>
              </a:buClr>
              <a:buFont typeface="Arial" charset="0"/>
              <a:buChar char="&gt;"/>
              <a:defRPr sz="1400">
                <a:solidFill>
                  <a:schemeClr val="tx1"/>
                </a:solidFill>
                <a:latin typeface="Arial" charset="0"/>
                <a:ea typeface="Arial" charset="0"/>
                <a:cs typeface="Arial" charset="0"/>
              </a:defRPr>
            </a:lvl5pPr>
            <a:lvl6pPr marL="25146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6pPr>
            <a:lvl7pPr marL="29718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7pPr>
            <a:lvl8pPr marL="34290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8pPr>
            <a:lvl9pPr marL="38862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9pPr>
          </a:lstStyle>
          <a:p>
            <a:pPr eaLnBrk="1" hangingPunct="1">
              <a:buClrTx/>
              <a:buFontTx/>
              <a:buNone/>
            </a:pPr>
            <a:endParaRPr lang="en-US" altLang="en-US" sz="1600" b="0"/>
          </a:p>
        </p:txBody>
      </p:sp>
      <p:sp>
        <p:nvSpPr>
          <p:cNvPr id="42007" name="TextBox 24"/>
          <p:cNvSpPr txBox="1">
            <a:spLocks noChangeArrowheads="1"/>
          </p:cNvSpPr>
          <p:nvPr/>
        </p:nvSpPr>
        <p:spPr bwMode="auto">
          <a:xfrm>
            <a:off x="7993063" y="4878389"/>
            <a:ext cx="108585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Clr>
                <a:schemeClr val="tx1"/>
              </a:buClr>
              <a:buFont typeface="Wingdings" charset="2"/>
              <a:buChar char="§"/>
              <a:defRPr sz="2000" b="1">
                <a:solidFill>
                  <a:schemeClr val="tx1"/>
                </a:solidFill>
                <a:latin typeface="Arial" charset="0"/>
                <a:ea typeface="ＭＳ Ｐゴシック" charset="-128"/>
                <a:cs typeface="Arial" charset="0"/>
              </a:defRPr>
            </a:lvl1pPr>
            <a:lvl2pPr marL="742950" indent="-285750">
              <a:buClr>
                <a:schemeClr val="tx1"/>
              </a:buClr>
              <a:buFont typeface="Arial" charset="0"/>
              <a:buChar char="–"/>
              <a:defRPr>
                <a:solidFill>
                  <a:schemeClr val="tx1"/>
                </a:solidFill>
                <a:latin typeface="Arial" charset="0"/>
                <a:ea typeface="Arial" charset="0"/>
                <a:cs typeface="Arial" charset="0"/>
              </a:defRPr>
            </a:lvl2pPr>
            <a:lvl3pPr marL="1143000" indent="-228600">
              <a:buClr>
                <a:schemeClr val="tx1"/>
              </a:buClr>
              <a:buChar char="•"/>
              <a:defRPr sz="1600">
                <a:solidFill>
                  <a:schemeClr val="tx1"/>
                </a:solidFill>
                <a:latin typeface="Arial" charset="0"/>
                <a:ea typeface="Arial" charset="0"/>
                <a:cs typeface="Arial" charset="0"/>
              </a:defRPr>
            </a:lvl3pPr>
            <a:lvl4pPr marL="1600200" indent="-228600">
              <a:buClr>
                <a:schemeClr val="tx1"/>
              </a:buClr>
              <a:buSzPct val="65000"/>
              <a:buFont typeface="Wingdings" charset="2"/>
              <a:buChar char="q"/>
              <a:defRPr sz="1400">
                <a:solidFill>
                  <a:schemeClr val="tx1"/>
                </a:solidFill>
                <a:latin typeface="Arial" charset="0"/>
                <a:ea typeface="Arial" charset="0"/>
                <a:cs typeface="Arial" charset="0"/>
              </a:defRPr>
            </a:lvl4pPr>
            <a:lvl5pPr marL="2057400" indent="-228600">
              <a:buClr>
                <a:schemeClr val="tx1"/>
              </a:buClr>
              <a:buFont typeface="Arial" charset="0"/>
              <a:buChar char="&gt;"/>
              <a:defRPr sz="1400">
                <a:solidFill>
                  <a:schemeClr val="tx1"/>
                </a:solidFill>
                <a:latin typeface="Arial" charset="0"/>
                <a:ea typeface="Arial" charset="0"/>
                <a:cs typeface="Arial" charset="0"/>
              </a:defRPr>
            </a:lvl5pPr>
            <a:lvl6pPr marL="25146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6pPr>
            <a:lvl7pPr marL="29718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7pPr>
            <a:lvl8pPr marL="34290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8pPr>
            <a:lvl9pPr marL="38862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9pPr>
          </a:lstStyle>
          <a:p>
            <a:pPr>
              <a:buClrTx/>
              <a:buFontTx/>
              <a:buNone/>
            </a:pPr>
            <a:r>
              <a:rPr lang="en-US" altLang="en-US" sz="1200" b="0"/>
              <a:t>Worker Node</a:t>
            </a:r>
          </a:p>
        </p:txBody>
      </p:sp>
      <p:sp>
        <p:nvSpPr>
          <p:cNvPr id="42008" name="Rectangle 25"/>
          <p:cNvSpPr>
            <a:spLocks noChangeArrowheads="1"/>
          </p:cNvSpPr>
          <p:nvPr/>
        </p:nvSpPr>
        <p:spPr bwMode="auto">
          <a:xfrm>
            <a:off x="8221663" y="5346700"/>
            <a:ext cx="1503362" cy="920750"/>
          </a:xfrm>
          <a:prstGeom prst="rect">
            <a:avLst/>
          </a:prstGeom>
          <a:solidFill>
            <a:schemeClr val="bg1"/>
          </a:solidFill>
          <a:ln w="12700">
            <a:solidFill>
              <a:schemeClr val="tx1"/>
            </a:solidFill>
            <a:round/>
            <a:headEnd type="none" w="sm" len="sm"/>
            <a:tailEnd type="none" w="sm" len="sm"/>
          </a:ln>
        </p:spPr>
        <p:txBody>
          <a:bodyPr/>
          <a:lstStyle>
            <a:lvl1pPr>
              <a:buClr>
                <a:schemeClr val="tx1"/>
              </a:buClr>
              <a:buFont typeface="Wingdings" charset="2"/>
              <a:buChar char="§"/>
              <a:defRPr sz="2000" b="1">
                <a:solidFill>
                  <a:schemeClr val="tx1"/>
                </a:solidFill>
                <a:latin typeface="Arial" charset="0"/>
                <a:ea typeface="ＭＳ Ｐゴシック" charset="-128"/>
                <a:cs typeface="Arial" charset="0"/>
              </a:defRPr>
            </a:lvl1pPr>
            <a:lvl2pPr marL="742950" indent="-285750">
              <a:buClr>
                <a:schemeClr val="tx1"/>
              </a:buClr>
              <a:buFont typeface="Arial" charset="0"/>
              <a:buChar char="–"/>
              <a:defRPr>
                <a:solidFill>
                  <a:schemeClr val="tx1"/>
                </a:solidFill>
                <a:latin typeface="Arial" charset="0"/>
                <a:ea typeface="Arial" charset="0"/>
                <a:cs typeface="Arial" charset="0"/>
              </a:defRPr>
            </a:lvl2pPr>
            <a:lvl3pPr marL="1143000" indent="-228600">
              <a:buClr>
                <a:schemeClr val="tx1"/>
              </a:buClr>
              <a:buChar char="•"/>
              <a:defRPr sz="1600">
                <a:solidFill>
                  <a:schemeClr val="tx1"/>
                </a:solidFill>
                <a:latin typeface="Arial" charset="0"/>
                <a:ea typeface="Arial" charset="0"/>
                <a:cs typeface="Arial" charset="0"/>
              </a:defRPr>
            </a:lvl3pPr>
            <a:lvl4pPr marL="1600200" indent="-228600">
              <a:buClr>
                <a:schemeClr val="tx1"/>
              </a:buClr>
              <a:buSzPct val="65000"/>
              <a:buFont typeface="Wingdings" charset="2"/>
              <a:buChar char="q"/>
              <a:defRPr sz="1400">
                <a:solidFill>
                  <a:schemeClr val="tx1"/>
                </a:solidFill>
                <a:latin typeface="Arial" charset="0"/>
                <a:ea typeface="Arial" charset="0"/>
                <a:cs typeface="Arial" charset="0"/>
              </a:defRPr>
            </a:lvl4pPr>
            <a:lvl5pPr marL="2057400" indent="-228600">
              <a:buClr>
                <a:schemeClr val="tx1"/>
              </a:buClr>
              <a:buFont typeface="Arial" charset="0"/>
              <a:buChar char="&gt;"/>
              <a:defRPr sz="1400">
                <a:solidFill>
                  <a:schemeClr val="tx1"/>
                </a:solidFill>
                <a:latin typeface="Arial" charset="0"/>
                <a:ea typeface="Arial" charset="0"/>
                <a:cs typeface="Arial" charset="0"/>
              </a:defRPr>
            </a:lvl5pPr>
            <a:lvl6pPr marL="25146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6pPr>
            <a:lvl7pPr marL="29718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7pPr>
            <a:lvl8pPr marL="34290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8pPr>
            <a:lvl9pPr marL="38862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9pPr>
          </a:lstStyle>
          <a:p>
            <a:pPr eaLnBrk="1" hangingPunct="1">
              <a:buClrTx/>
              <a:buFontTx/>
              <a:buNone/>
            </a:pPr>
            <a:endParaRPr lang="en-US" altLang="en-US" sz="1600" b="0"/>
          </a:p>
        </p:txBody>
      </p:sp>
      <p:sp>
        <p:nvSpPr>
          <p:cNvPr id="42009" name="TextBox 26"/>
          <p:cNvSpPr txBox="1">
            <a:spLocks noChangeArrowheads="1"/>
          </p:cNvSpPr>
          <p:nvPr/>
        </p:nvSpPr>
        <p:spPr bwMode="auto">
          <a:xfrm>
            <a:off x="8221663" y="5424489"/>
            <a:ext cx="741362"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Clr>
                <a:schemeClr val="tx1"/>
              </a:buClr>
              <a:buFont typeface="Wingdings" charset="2"/>
              <a:buChar char="§"/>
              <a:defRPr sz="2000" b="1">
                <a:solidFill>
                  <a:schemeClr val="tx1"/>
                </a:solidFill>
                <a:latin typeface="Arial" charset="0"/>
                <a:ea typeface="ＭＳ Ｐゴシック" charset="-128"/>
                <a:cs typeface="Arial" charset="0"/>
              </a:defRPr>
            </a:lvl1pPr>
            <a:lvl2pPr marL="742950" indent="-285750">
              <a:buClr>
                <a:schemeClr val="tx1"/>
              </a:buClr>
              <a:buFont typeface="Arial" charset="0"/>
              <a:buChar char="–"/>
              <a:defRPr>
                <a:solidFill>
                  <a:schemeClr val="tx1"/>
                </a:solidFill>
                <a:latin typeface="Arial" charset="0"/>
                <a:ea typeface="Arial" charset="0"/>
                <a:cs typeface="Arial" charset="0"/>
              </a:defRPr>
            </a:lvl2pPr>
            <a:lvl3pPr marL="1143000" indent="-228600">
              <a:buClr>
                <a:schemeClr val="tx1"/>
              </a:buClr>
              <a:buChar char="•"/>
              <a:defRPr sz="1600">
                <a:solidFill>
                  <a:schemeClr val="tx1"/>
                </a:solidFill>
                <a:latin typeface="Arial" charset="0"/>
                <a:ea typeface="Arial" charset="0"/>
                <a:cs typeface="Arial" charset="0"/>
              </a:defRPr>
            </a:lvl3pPr>
            <a:lvl4pPr marL="1600200" indent="-228600">
              <a:buClr>
                <a:schemeClr val="tx1"/>
              </a:buClr>
              <a:buSzPct val="65000"/>
              <a:buFont typeface="Wingdings" charset="2"/>
              <a:buChar char="q"/>
              <a:defRPr sz="1400">
                <a:solidFill>
                  <a:schemeClr val="tx1"/>
                </a:solidFill>
                <a:latin typeface="Arial" charset="0"/>
                <a:ea typeface="Arial" charset="0"/>
                <a:cs typeface="Arial" charset="0"/>
              </a:defRPr>
            </a:lvl4pPr>
            <a:lvl5pPr marL="2057400" indent="-228600">
              <a:buClr>
                <a:schemeClr val="tx1"/>
              </a:buClr>
              <a:buFont typeface="Arial" charset="0"/>
              <a:buChar char="&gt;"/>
              <a:defRPr sz="1400">
                <a:solidFill>
                  <a:schemeClr val="tx1"/>
                </a:solidFill>
                <a:latin typeface="Arial" charset="0"/>
                <a:ea typeface="Arial" charset="0"/>
                <a:cs typeface="Arial" charset="0"/>
              </a:defRPr>
            </a:lvl5pPr>
            <a:lvl6pPr marL="25146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6pPr>
            <a:lvl7pPr marL="29718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7pPr>
            <a:lvl8pPr marL="34290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8pPr>
            <a:lvl9pPr marL="38862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9pPr>
          </a:lstStyle>
          <a:p>
            <a:pPr>
              <a:buClrTx/>
              <a:buFontTx/>
              <a:buNone/>
            </a:pPr>
            <a:r>
              <a:rPr lang="en-US" altLang="en-US" sz="1100" b="0"/>
              <a:t>Executor</a:t>
            </a:r>
          </a:p>
        </p:txBody>
      </p:sp>
      <p:sp>
        <p:nvSpPr>
          <p:cNvPr id="42010" name="TextBox 27"/>
          <p:cNvSpPr txBox="1">
            <a:spLocks noChangeArrowheads="1"/>
          </p:cNvSpPr>
          <p:nvPr/>
        </p:nvSpPr>
        <p:spPr bwMode="auto">
          <a:xfrm>
            <a:off x="8350250" y="5922964"/>
            <a:ext cx="490538" cy="26193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buClr>
                <a:schemeClr val="tx1"/>
              </a:buClr>
              <a:buFont typeface="Wingdings" charset="2"/>
              <a:buChar char="§"/>
              <a:defRPr sz="2000" b="1">
                <a:solidFill>
                  <a:schemeClr val="tx1"/>
                </a:solidFill>
                <a:latin typeface="Arial" charset="0"/>
                <a:ea typeface="ＭＳ Ｐゴシック" charset="-128"/>
                <a:cs typeface="Arial" charset="0"/>
              </a:defRPr>
            </a:lvl1pPr>
            <a:lvl2pPr marL="742950" indent="-285750">
              <a:buClr>
                <a:schemeClr val="tx1"/>
              </a:buClr>
              <a:buFont typeface="Arial" charset="0"/>
              <a:buChar char="–"/>
              <a:defRPr>
                <a:solidFill>
                  <a:schemeClr val="tx1"/>
                </a:solidFill>
                <a:latin typeface="Arial" charset="0"/>
                <a:ea typeface="Arial" charset="0"/>
                <a:cs typeface="Arial" charset="0"/>
              </a:defRPr>
            </a:lvl2pPr>
            <a:lvl3pPr marL="1143000" indent="-228600">
              <a:buClr>
                <a:schemeClr val="tx1"/>
              </a:buClr>
              <a:buChar char="•"/>
              <a:defRPr sz="1600">
                <a:solidFill>
                  <a:schemeClr val="tx1"/>
                </a:solidFill>
                <a:latin typeface="Arial" charset="0"/>
                <a:ea typeface="Arial" charset="0"/>
                <a:cs typeface="Arial" charset="0"/>
              </a:defRPr>
            </a:lvl3pPr>
            <a:lvl4pPr marL="1600200" indent="-228600">
              <a:buClr>
                <a:schemeClr val="tx1"/>
              </a:buClr>
              <a:buSzPct val="65000"/>
              <a:buFont typeface="Wingdings" charset="2"/>
              <a:buChar char="q"/>
              <a:defRPr sz="1400">
                <a:solidFill>
                  <a:schemeClr val="tx1"/>
                </a:solidFill>
                <a:latin typeface="Arial" charset="0"/>
                <a:ea typeface="Arial" charset="0"/>
                <a:cs typeface="Arial" charset="0"/>
              </a:defRPr>
            </a:lvl4pPr>
            <a:lvl5pPr marL="2057400" indent="-228600">
              <a:buClr>
                <a:schemeClr val="tx1"/>
              </a:buClr>
              <a:buFont typeface="Arial" charset="0"/>
              <a:buChar char="&gt;"/>
              <a:defRPr sz="1400">
                <a:solidFill>
                  <a:schemeClr val="tx1"/>
                </a:solidFill>
                <a:latin typeface="Arial" charset="0"/>
                <a:ea typeface="Arial" charset="0"/>
                <a:cs typeface="Arial" charset="0"/>
              </a:defRPr>
            </a:lvl5pPr>
            <a:lvl6pPr marL="25146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6pPr>
            <a:lvl7pPr marL="29718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7pPr>
            <a:lvl8pPr marL="34290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8pPr>
            <a:lvl9pPr marL="38862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9pPr>
          </a:lstStyle>
          <a:p>
            <a:pPr>
              <a:buClrTx/>
              <a:buFontTx/>
              <a:buNone/>
            </a:pPr>
            <a:r>
              <a:rPr lang="en-US" altLang="en-US" sz="1100" b="0"/>
              <a:t>Task</a:t>
            </a:r>
          </a:p>
        </p:txBody>
      </p:sp>
      <p:sp>
        <p:nvSpPr>
          <p:cNvPr id="42011" name="TextBox 28"/>
          <p:cNvSpPr txBox="1">
            <a:spLocks noChangeArrowheads="1"/>
          </p:cNvSpPr>
          <p:nvPr/>
        </p:nvSpPr>
        <p:spPr bwMode="auto">
          <a:xfrm>
            <a:off x="9082089" y="5922964"/>
            <a:ext cx="492125" cy="26193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buClr>
                <a:schemeClr val="tx1"/>
              </a:buClr>
              <a:buFont typeface="Wingdings" charset="2"/>
              <a:buChar char="§"/>
              <a:defRPr sz="2000" b="1">
                <a:solidFill>
                  <a:schemeClr val="tx1"/>
                </a:solidFill>
                <a:latin typeface="Arial" charset="0"/>
                <a:ea typeface="ＭＳ Ｐゴシック" charset="-128"/>
                <a:cs typeface="Arial" charset="0"/>
              </a:defRPr>
            </a:lvl1pPr>
            <a:lvl2pPr marL="742950" indent="-285750">
              <a:buClr>
                <a:schemeClr val="tx1"/>
              </a:buClr>
              <a:buFont typeface="Arial" charset="0"/>
              <a:buChar char="–"/>
              <a:defRPr>
                <a:solidFill>
                  <a:schemeClr val="tx1"/>
                </a:solidFill>
                <a:latin typeface="Arial" charset="0"/>
                <a:ea typeface="Arial" charset="0"/>
                <a:cs typeface="Arial" charset="0"/>
              </a:defRPr>
            </a:lvl2pPr>
            <a:lvl3pPr marL="1143000" indent="-228600">
              <a:buClr>
                <a:schemeClr val="tx1"/>
              </a:buClr>
              <a:buChar char="•"/>
              <a:defRPr sz="1600">
                <a:solidFill>
                  <a:schemeClr val="tx1"/>
                </a:solidFill>
                <a:latin typeface="Arial" charset="0"/>
                <a:ea typeface="Arial" charset="0"/>
                <a:cs typeface="Arial" charset="0"/>
              </a:defRPr>
            </a:lvl3pPr>
            <a:lvl4pPr marL="1600200" indent="-228600">
              <a:buClr>
                <a:schemeClr val="tx1"/>
              </a:buClr>
              <a:buSzPct val="65000"/>
              <a:buFont typeface="Wingdings" charset="2"/>
              <a:buChar char="q"/>
              <a:defRPr sz="1400">
                <a:solidFill>
                  <a:schemeClr val="tx1"/>
                </a:solidFill>
                <a:latin typeface="Arial" charset="0"/>
                <a:ea typeface="Arial" charset="0"/>
                <a:cs typeface="Arial" charset="0"/>
              </a:defRPr>
            </a:lvl4pPr>
            <a:lvl5pPr marL="2057400" indent="-228600">
              <a:buClr>
                <a:schemeClr val="tx1"/>
              </a:buClr>
              <a:buFont typeface="Arial" charset="0"/>
              <a:buChar char="&gt;"/>
              <a:defRPr sz="1400">
                <a:solidFill>
                  <a:schemeClr val="tx1"/>
                </a:solidFill>
                <a:latin typeface="Arial" charset="0"/>
                <a:ea typeface="Arial" charset="0"/>
                <a:cs typeface="Arial" charset="0"/>
              </a:defRPr>
            </a:lvl5pPr>
            <a:lvl6pPr marL="25146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6pPr>
            <a:lvl7pPr marL="29718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7pPr>
            <a:lvl8pPr marL="34290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8pPr>
            <a:lvl9pPr marL="38862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9pPr>
          </a:lstStyle>
          <a:p>
            <a:pPr>
              <a:buClrTx/>
              <a:buFontTx/>
              <a:buNone/>
            </a:pPr>
            <a:r>
              <a:rPr lang="en-US" altLang="en-US" sz="1100" b="0"/>
              <a:t>Task</a:t>
            </a:r>
          </a:p>
        </p:txBody>
      </p:sp>
      <p:sp>
        <p:nvSpPr>
          <p:cNvPr id="42012" name="TextBox 29"/>
          <p:cNvSpPr txBox="1">
            <a:spLocks noChangeArrowheads="1"/>
          </p:cNvSpPr>
          <p:nvPr/>
        </p:nvSpPr>
        <p:spPr bwMode="auto">
          <a:xfrm>
            <a:off x="9136064" y="5351464"/>
            <a:ext cx="593725" cy="26193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buClr>
                <a:schemeClr val="tx1"/>
              </a:buClr>
              <a:buFont typeface="Wingdings" charset="2"/>
              <a:buChar char="§"/>
              <a:defRPr sz="2000" b="1">
                <a:solidFill>
                  <a:schemeClr val="tx1"/>
                </a:solidFill>
                <a:latin typeface="Arial" charset="0"/>
                <a:ea typeface="ＭＳ Ｐゴシック" charset="-128"/>
                <a:cs typeface="Arial" charset="0"/>
              </a:defRPr>
            </a:lvl1pPr>
            <a:lvl2pPr marL="742950" indent="-285750">
              <a:buClr>
                <a:schemeClr val="tx1"/>
              </a:buClr>
              <a:buFont typeface="Arial" charset="0"/>
              <a:buChar char="–"/>
              <a:defRPr>
                <a:solidFill>
                  <a:schemeClr val="tx1"/>
                </a:solidFill>
                <a:latin typeface="Arial" charset="0"/>
                <a:ea typeface="Arial" charset="0"/>
                <a:cs typeface="Arial" charset="0"/>
              </a:defRPr>
            </a:lvl2pPr>
            <a:lvl3pPr marL="1143000" indent="-228600">
              <a:buClr>
                <a:schemeClr val="tx1"/>
              </a:buClr>
              <a:buChar char="•"/>
              <a:defRPr sz="1600">
                <a:solidFill>
                  <a:schemeClr val="tx1"/>
                </a:solidFill>
                <a:latin typeface="Arial" charset="0"/>
                <a:ea typeface="Arial" charset="0"/>
                <a:cs typeface="Arial" charset="0"/>
              </a:defRPr>
            </a:lvl3pPr>
            <a:lvl4pPr marL="1600200" indent="-228600">
              <a:buClr>
                <a:schemeClr val="tx1"/>
              </a:buClr>
              <a:buSzPct val="65000"/>
              <a:buFont typeface="Wingdings" charset="2"/>
              <a:buChar char="q"/>
              <a:defRPr sz="1400">
                <a:solidFill>
                  <a:schemeClr val="tx1"/>
                </a:solidFill>
                <a:latin typeface="Arial" charset="0"/>
                <a:ea typeface="Arial" charset="0"/>
                <a:cs typeface="Arial" charset="0"/>
              </a:defRPr>
            </a:lvl4pPr>
            <a:lvl5pPr marL="2057400" indent="-228600">
              <a:buClr>
                <a:schemeClr val="tx1"/>
              </a:buClr>
              <a:buFont typeface="Arial" charset="0"/>
              <a:buChar char="&gt;"/>
              <a:defRPr sz="1400">
                <a:solidFill>
                  <a:schemeClr val="tx1"/>
                </a:solidFill>
                <a:latin typeface="Arial" charset="0"/>
                <a:ea typeface="Arial" charset="0"/>
                <a:cs typeface="Arial" charset="0"/>
              </a:defRPr>
            </a:lvl5pPr>
            <a:lvl6pPr marL="25146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6pPr>
            <a:lvl7pPr marL="29718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7pPr>
            <a:lvl8pPr marL="34290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8pPr>
            <a:lvl9pPr marL="38862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9pPr>
          </a:lstStyle>
          <a:p>
            <a:pPr>
              <a:buClrTx/>
              <a:buFontTx/>
              <a:buNone/>
            </a:pPr>
            <a:r>
              <a:rPr lang="en-US" altLang="en-US" sz="1100" b="0"/>
              <a:t>Cache</a:t>
            </a:r>
          </a:p>
        </p:txBody>
      </p:sp>
      <p:cxnSp>
        <p:nvCxnSpPr>
          <p:cNvPr id="42013" name="Straight Arrow Connector 13"/>
          <p:cNvCxnSpPr>
            <a:cxnSpLocks noChangeShapeType="1"/>
          </p:cNvCxnSpPr>
          <p:nvPr/>
        </p:nvCxnSpPr>
        <p:spPr bwMode="auto">
          <a:xfrm>
            <a:off x="4862513" y="4411663"/>
            <a:ext cx="800100" cy="0"/>
          </a:xfrm>
          <a:prstGeom prst="straightConnector1">
            <a:avLst/>
          </a:prstGeom>
          <a:noFill/>
          <a:ln w="25400">
            <a:solidFill>
              <a:schemeClr val="tx1"/>
            </a:solidFill>
            <a:round/>
            <a:headEnd type="stealth" w="lg" len="lg"/>
            <a:tailEnd type="stealth" w="lg" len="lg"/>
          </a:ln>
          <a:extLst>
            <a:ext uri="{909E8E84-426E-40DD-AFC4-6F175D3DCCD1}">
              <a14:hiddenFill xmlns:a14="http://schemas.microsoft.com/office/drawing/2010/main">
                <a:noFill/>
              </a14:hiddenFill>
            </a:ext>
          </a:extLst>
        </p:spPr>
      </p:cxnSp>
      <p:cxnSp>
        <p:nvCxnSpPr>
          <p:cNvPr id="42014" name="Straight Arrow Connector 37"/>
          <p:cNvCxnSpPr>
            <a:cxnSpLocks noChangeShapeType="1"/>
          </p:cNvCxnSpPr>
          <p:nvPr/>
        </p:nvCxnSpPr>
        <p:spPr bwMode="auto">
          <a:xfrm>
            <a:off x="4862513" y="4537075"/>
            <a:ext cx="800100" cy="0"/>
          </a:xfrm>
          <a:prstGeom prst="straightConnector1">
            <a:avLst/>
          </a:prstGeom>
          <a:noFill/>
          <a:ln w="25400">
            <a:solidFill>
              <a:schemeClr val="tx1"/>
            </a:solidFill>
            <a:round/>
            <a:headEnd type="stealth" w="lg" len="lg"/>
            <a:tailEnd type="stealth" w="lg" len="lg"/>
          </a:ln>
          <a:extLst>
            <a:ext uri="{909E8E84-426E-40DD-AFC4-6F175D3DCCD1}">
              <a14:hiddenFill xmlns:a14="http://schemas.microsoft.com/office/drawing/2010/main">
                <a:noFill/>
              </a14:hiddenFill>
            </a:ext>
          </a:extLst>
        </p:spPr>
      </p:cxnSp>
      <p:cxnSp>
        <p:nvCxnSpPr>
          <p:cNvPr id="42015" name="Straight Arrow Connector 38"/>
          <p:cNvCxnSpPr>
            <a:cxnSpLocks noChangeShapeType="1"/>
          </p:cNvCxnSpPr>
          <p:nvPr/>
        </p:nvCxnSpPr>
        <p:spPr bwMode="auto">
          <a:xfrm>
            <a:off x="4862513" y="4660900"/>
            <a:ext cx="800100" cy="0"/>
          </a:xfrm>
          <a:prstGeom prst="straightConnector1">
            <a:avLst/>
          </a:prstGeom>
          <a:noFill/>
          <a:ln w="25400">
            <a:solidFill>
              <a:schemeClr val="tx1"/>
            </a:solidFill>
            <a:round/>
            <a:headEnd type="stealth" w="lg" len="lg"/>
            <a:tailEnd type="stealth" w="lg" len="lg"/>
          </a:ln>
          <a:extLst>
            <a:ext uri="{909E8E84-426E-40DD-AFC4-6F175D3DCCD1}">
              <a14:hiddenFill xmlns:a14="http://schemas.microsoft.com/office/drawing/2010/main">
                <a:noFill/>
              </a14:hiddenFill>
            </a:ext>
          </a:extLst>
        </p:spPr>
      </p:cxnSp>
      <p:sp>
        <p:nvSpPr>
          <p:cNvPr id="42016" name="TextBox 31"/>
          <p:cNvSpPr txBox="1">
            <a:spLocks noChangeArrowheads="1"/>
          </p:cNvSpPr>
          <p:nvPr/>
        </p:nvSpPr>
        <p:spPr bwMode="auto">
          <a:xfrm>
            <a:off x="1592264" y="4502151"/>
            <a:ext cx="663575" cy="339725"/>
          </a:xfrm>
          <a:prstGeom prst="rect">
            <a:avLst/>
          </a:prstGeom>
          <a:solidFill>
            <a:schemeClr val="bg1"/>
          </a:solidFill>
          <a:ln w="9525">
            <a:solidFill>
              <a:schemeClr val="tx1"/>
            </a:solidFill>
            <a:miter lim="800000"/>
            <a:headEnd/>
            <a:tailEnd/>
          </a:ln>
        </p:spPr>
        <p:txBody>
          <a:bodyPr wrap="none">
            <a:spAutoFit/>
          </a:bodyPr>
          <a:lstStyle>
            <a:lvl1pPr>
              <a:buClr>
                <a:schemeClr val="tx1"/>
              </a:buClr>
              <a:buFont typeface="Wingdings" charset="2"/>
              <a:buChar char="§"/>
              <a:defRPr sz="2000" b="1">
                <a:solidFill>
                  <a:schemeClr val="tx1"/>
                </a:solidFill>
                <a:latin typeface="Arial" charset="0"/>
                <a:ea typeface="ＭＳ Ｐゴシック" charset="-128"/>
                <a:cs typeface="Arial" charset="0"/>
              </a:defRPr>
            </a:lvl1pPr>
            <a:lvl2pPr marL="742950" indent="-285750">
              <a:buClr>
                <a:schemeClr val="tx1"/>
              </a:buClr>
              <a:buFont typeface="Arial" charset="0"/>
              <a:buChar char="–"/>
              <a:defRPr>
                <a:solidFill>
                  <a:schemeClr val="tx1"/>
                </a:solidFill>
                <a:latin typeface="Arial" charset="0"/>
                <a:ea typeface="Arial" charset="0"/>
                <a:cs typeface="Arial" charset="0"/>
              </a:defRPr>
            </a:lvl2pPr>
            <a:lvl3pPr marL="1143000" indent="-228600">
              <a:buClr>
                <a:schemeClr val="tx1"/>
              </a:buClr>
              <a:buChar char="•"/>
              <a:defRPr sz="1600">
                <a:solidFill>
                  <a:schemeClr val="tx1"/>
                </a:solidFill>
                <a:latin typeface="Arial" charset="0"/>
                <a:ea typeface="Arial" charset="0"/>
                <a:cs typeface="Arial" charset="0"/>
              </a:defRPr>
            </a:lvl3pPr>
            <a:lvl4pPr marL="1600200" indent="-228600">
              <a:buClr>
                <a:schemeClr val="tx1"/>
              </a:buClr>
              <a:buSzPct val="65000"/>
              <a:buFont typeface="Wingdings" charset="2"/>
              <a:buChar char="q"/>
              <a:defRPr sz="1400">
                <a:solidFill>
                  <a:schemeClr val="tx1"/>
                </a:solidFill>
                <a:latin typeface="Arial" charset="0"/>
                <a:ea typeface="Arial" charset="0"/>
                <a:cs typeface="Arial" charset="0"/>
              </a:defRPr>
            </a:lvl4pPr>
            <a:lvl5pPr marL="2057400" indent="-228600">
              <a:buClr>
                <a:schemeClr val="tx1"/>
              </a:buClr>
              <a:buFont typeface="Arial" charset="0"/>
              <a:buChar char="&gt;"/>
              <a:defRPr sz="1400">
                <a:solidFill>
                  <a:schemeClr val="tx1"/>
                </a:solidFill>
                <a:latin typeface="Arial" charset="0"/>
                <a:ea typeface="Arial" charset="0"/>
                <a:cs typeface="Arial" charset="0"/>
              </a:defRPr>
            </a:lvl5pPr>
            <a:lvl6pPr marL="25146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6pPr>
            <a:lvl7pPr marL="29718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7pPr>
            <a:lvl8pPr marL="34290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8pPr>
            <a:lvl9pPr marL="38862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9pPr>
          </a:lstStyle>
          <a:p>
            <a:pPr>
              <a:buClrTx/>
              <a:buFontTx/>
              <a:buNone/>
            </a:pPr>
            <a:r>
              <a:rPr lang="en-US" altLang="en-US" sz="1600" b="0"/>
              <a:t>App  </a:t>
            </a:r>
          </a:p>
        </p:txBody>
      </p:sp>
      <p:cxnSp>
        <p:nvCxnSpPr>
          <p:cNvPr id="42017" name="Straight Arrow Connector 44"/>
          <p:cNvCxnSpPr>
            <a:cxnSpLocks noChangeShapeType="1"/>
          </p:cNvCxnSpPr>
          <p:nvPr/>
        </p:nvCxnSpPr>
        <p:spPr bwMode="auto">
          <a:xfrm flipV="1">
            <a:off x="2465389" y="4481514"/>
            <a:ext cx="454025" cy="7937"/>
          </a:xfrm>
          <a:prstGeom prst="straightConnector1">
            <a:avLst/>
          </a:prstGeom>
          <a:noFill/>
          <a:ln w="25400">
            <a:solidFill>
              <a:schemeClr val="tx1"/>
            </a:solidFill>
            <a:round/>
            <a:headEnd type="stealth" w="lg" len="lg"/>
            <a:tailEnd type="stealth" w="lg" len="lg"/>
          </a:ln>
          <a:extLst>
            <a:ext uri="{909E8E84-426E-40DD-AFC4-6F175D3DCCD1}">
              <a14:hiddenFill xmlns:a14="http://schemas.microsoft.com/office/drawing/2010/main">
                <a:noFill/>
              </a14:hiddenFill>
            </a:ext>
          </a:extLst>
        </p:spPr>
      </p:cxnSp>
      <p:cxnSp>
        <p:nvCxnSpPr>
          <p:cNvPr id="42018" name="Straight Arrow Connector 46"/>
          <p:cNvCxnSpPr>
            <a:cxnSpLocks noChangeShapeType="1"/>
          </p:cNvCxnSpPr>
          <p:nvPr/>
        </p:nvCxnSpPr>
        <p:spPr bwMode="auto">
          <a:xfrm flipV="1">
            <a:off x="2465389" y="4619625"/>
            <a:ext cx="454025" cy="7938"/>
          </a:xfrm>
          <a:prstGeom prst="straightConnector1">
            <a:avLst/>
          </a:prstGeom>
          <a:noFill/>
          <a:ln w="25400">
            <a:solidFill>
              <a:schemeClr val="tx1"/>
            </a:solidFill>
            <a:round/>
            <a:headEnd type="stealth" w="lg" len="lg"/>
            <a:tailEnd type="stealth" w="lg" len="lg"/>
          </a:ln>
          <a:extLst>
            <a:ext uri="{909E8E84-426E-40DD-AFC4-6F175D3DCCD1}">
              <a14:hiddenFill xmlns:a14="http://schemas.microsoft.com/office/drawing/2010/main">
                <a:noFill/>
              </a14:hiddenFill>
            </a:ext>
          </a:extLst>
        </p:spPr>
      </p:cxnSp>
      <p:cxnSp>
        <p:nvCxnSpPr>
          <p:cNvPr id="42019" name="Straight Arrow Connector 47"/>
          <p:cNvCxnSpPr>
            <a:cxnSpLocks noChangeShapeType="1"/>
          </p:cNvCxnSpPr>
          <p:nvPr/>
        </p:nvCxnSpPr>
        <p:spPr bwMode="auto">
          <a:xfrm flipV="1">
            <a:off x="2465389" y="4743450"/>
            <a:ext cx="454025" cy="7938"/>
          </a:xfrm>
          <a:prstGeom prst="straightConnector1">
            <a:avLst/>
          </a:prstGeom>
          <a:noFill/>
          <a:ln w="25400">
            <a:solidFill>
              <a:schemeClr val="tx1"/>
            </a:solidFill>
            <a:round/>
            <a:headEnd type="stealth" w="lg" len="lg"/>
            <a:tailEnd type="stealth" w="lg" len="lg"/>
          </a:ln>
          <a:extLst>
            <a:ext uri="{909E8E84-426E-40DD-AFC4-6F175D3DCCD1}">
              <a14:hiddenFill xmlns:a14="http://schemas.microsoft.com/office/drawing/2010/main">
                <a:noFill/>
              </a14:hiddenFill>
            </a:ext>
          </a:extLst>
        </p:spPr>
      </p:cxnSp>
      <p:cxnSp>
        <p:nvCxnSpPr>
          <p:cNvPr id="42020" name="Straight Arrow Connector 48"/>
          <p:cNvCxnSpPr>
            <a:cxnSpLocks noChangeShapeType="1"/>
          </p:cNvCxnSpPr>
          <p:nvPr/>
        </p:nvCxnSpPr>
        <p:spPr bwMode="auto">
          <a:xfrm flipV="1">
            <a:off x="7466013" y="3482975"/>
            <a:ext cx="552450" cy="477838"/>
          </a:xfrm>
          <a:prstGeom prst="straightConnector1">
            <a:avLst/>
          </a:prstGeom>
          <a:noFill/>
          <a:ln w="25400">
            <a:solidFill>
              <a:schemeClr val="tx1"/>
            </a:solidFill>
            <a:round/>
            <a:headEnd type="stealth" w="lg" len="lg"/>
            <a:tailEnd type="stealth" w="lg" len="lg"/>
          </a:ln>
          <a:extLst>
            <a:ext uri="{909E8E84-426E-40DD-AFC4-6F175D3DCCD1}">
              <a14:hiddenFill xmlns:a14="http://schemas.microsoft.com/office/drawing/2010/main">
                <a:noFill/>
              </a14:hiddenFill>
            </a:ext>
          </a:extLst>
        </p:spPr>
      </p:cxnSp>
      <p:cxnSp>
        <p:nvCxnSpPr>
          <p:cNvPr id="42021" name="Straight Arrow Connector 50"/>
          <p:cNvCxnSpPr>
            <a:cxnSpLocks noChangeShapeType="1"/>
          </p:cNvCxnSpPr>
          <p:nvPr/>
        </p:nvCxnSpPr>
        <p:spPr bwMode="auto">
          <a:xfrm flipV="1">
            <a:off x="7466013" y="3622675"/>
            <a:ext cx="552450" cy="476250"/>
          </a:xfrm>
          <a:prstGeom prst="straightConnector1">
            <a:avLst/>
          </a:prstGeom>
          <a:noFill/>
          <a:ln w="25400">
            <a:solidFill>
              <a:schemeClr val="tx1"/>
            </a:solidFill>
            <a:round/>
            <a:headEnd type="stealth" w="lg" len="lg"/>
            <a:tailEnd type="stealth" w="lg" len="lg"/>
          </a:ln>
          <a:extLst>
            <a:ext uri="{909E8E84-426E-40DD-AFC4-6F175D3DCCD1}">
              <a14:hiddenFill xmlns:a14="http://schemas.microsoft.com/office/drawing/2010/main">
                <a:noFill/>
              </a14:hiddenFill>
            </a:ext>
          </a:extLst>
        </p:spPr>
      </p:cxnSp>
      <p:cxnSp>
        <p:nvCxnSpPr>
          <p:cNvPr id="42022" name="Straight Arrow Connector 51"/>
          <p:cNvCxnSpPr>
            <a:cxnSpLocks noChangeShapeType="1"/>
          </p:cNvCxnSpPr>
          <p:nvPr/>
        </p:nvCxnSpPr>
        <p:spPr bwMode="auto">
          <a:xfrm flipV="1">
            <a:off x="7451725" y="3760789"/>
            <a:ext cx="552450" cy="477837"/>
          </a:xfrm>
          <a:prstGeom prst="straightConnector1">
            <a:avLst/>
          </a:prstGeom>
          <a:noFill/>
          <a:ln w="25400">
            <a:solidFill>
              <a:schemeClr val="tx1"/>
            </a:solidFill>
            <a:round/>
            <a:headEnd type="stealth" w="lg" len="lg"/>
            <a:tailEnd type="stealth" w="lg" len="lg"/>
          </a:ln>
          <a:extLst>
            <a:ext uri="{909E8E84-426E-40DD-AFC4-6F175D3DCCD1}">
              <a14:hiddenFill xmlns:a14="http://schemas.microsoft.com/office/drawing/2010/main">
                <a:noFill/>
              </a14:hiddenFill>
            </a:ext>
          </a:extLst>
        </p:spPr>
      </p:cxnSp>
      <p:cxnSp>
        <p:nvCxnSpPr>
          <p:cNvPr id="42023" name="Straight Arrow Connector 53"/>
          <p:cNvCxnSpPr>
            <a:cxnSpLocks noChangeShapeType="1"/>
          </p:cNvCxnSpPr>
          <p:nvPr/>
        </p:nvCxnSpPr>
        <p:spPr bwMode="auto">
          <a:xfrm>
            <a:off x="7437438" y="4743450"/>
            <a:ext cx="552450" cy="477838"/>
          </a:xfrm>
          <a:prstGeom prst="straightConnector1">
            <a:avLst/>
          </a:prstGeom>
          <a:noFill/>
          <a:ln w="25400">
            <a:solidFill>
              <a:schemeClr val="tx1"/>
            </a:solidFill>
            <a:round/>
            <a:headEnd type="stealth" w="lg" len="lg"/>
            <a:tailEnd type="stealth" w="lg" len="lg"/>
          </a:ln>
          <a:extLst>
            <a:ext uri="{909E8E84-426E-40DD-AFC4-6F175D3DCCD1}">
              <a14:hiddenFill xmlns:a14="http://schemas.microsoft.com/office/drawing/2010/main">
                <a:noFill/>
              </a14:hiddenFill>
            </a:ext>
          </a:extLst>
        </p:spPr>
      </p:cxnSp>
      <p:cxnSp>
        <p:nvCxnSpPr>
          <p:cNvPr id="42024" name="Straight Arrow Connector 54"/>
          <p:cNvCxnSpPr>
            <a:cxnSpLocks noChangeShapeType="1"/>
          </p:cNvCxnSpPr>
          <p:nvPr/>
        </p:nvCxnSpPr>
        <p:spPr bwMode="auto">
          <a:xfrm>
            <a:off x="7451725" y="4883150"/>
            <a:ext cx="552450" cy="477838"/>
          </a:xfrm>
          <a:prstGeom prst="straightConnector1">
            <a:avLst/>
          </a:prstGeom>
          <a:noFill/>
          <a:ln w="25400">
            <a:solidFill>
              <a:schemeClr val="tx1"/>
            </a:solidFill>
            <a:round/>
            <a:headEnd type="stealth" w="lg" len="lg"/>
            <a:tailEnd type="stealth" w="lg" len="lg"/>
          </a:ln>
          <a:extLst>
            <a:ext uri="{909E8E84-426E-40DD-AFC4-6F175D3DCCD1}">
              <a14:hiddenFill xmlns:a14="http://schemas.microsoft.com/office/drawing/2010/main">
                <a:noFill/>
              </a14:hiddenFill>
            </a:ext>
          </a:extLst>
        </p:spPr>
      </p:cxnSp>
      <p:cxnSp>
        <p:nvCxnSpPr>
          <p:cNvPr id="42025" name="Straight Arrow Connector 55"/>
          <p:cNvCxnSpPr>
            <a:cxnSpLocks noChangeShapeType="1"/>
          </p:cNvCxnSpPr>
          <p:nvPr/>
        </p:nvCxnSpPr>
        <p:spPr bwMode="auto">
          <a:xfrm>
            <a:off x="7451725" y="5006975"/>
            <a:ext cx="552450" cy="477838"/>
          </a:xfrm>
          <a:prstGeom prst="straightConnector1">
            <a:avLst/>
          </a:prstGeom>
          <a:noFill/>
          <a:ln w="25400">
            <a:solidFill>
              <a:schemeClr val="tx1"/>
            </a:solidFill>
            <a:round/>
            <a:headEnd type="stealth" w="lg" len="lg"/>
            <a:tailEnd type="stealth" w="lg" len="lg"/>
          </a:ln>
          <a:extLst>
            <a:ext uri="{909E8E84-426E-40DD-AFC4-6F175D3DCCD1}">
              <a14:hiddenFill xmlns:a14="http://schemas.microsoft.com/office/drawing/2010/main">
                <a:noFill/>
              </a14:hiddenFill>
            </a:ext>
          </a:extLst>
        </p:spPr>
      </p:cxnSp>
      <p:sp>
        <p:nvSpPr>
          <p:cNvPr id="45" name="Content Placeholder 1"/>
          <p:cNvSpPr>
            <a:spLocks noGrp="1"/>
          </p:cNvSpPr>
          <p:nvPr>
            <p:ph idx="1"/>
          </p:nvPr>
        </p:nvSpPr>
        <p:spPr>
          <a:xfrm>
            <a:off x="382588" y="1130111"/>
            <a:ext cx="8805863" cy="2714625"/>
          </a:xfrm>
        </p:spPr>
        <p:txBody>
          <a:bodyPr/>
          <a:lstStyle/>
          <a:p>
            <a:pPr>
              <a:buFont typeface="Wingdings" panose="05000000000000000000" pitchFamily="2" charset="2"/>
              <a:buChar char="§"/>
              <a:defRPr/>
            </a:pPr>
            <a:r>
              <a:rPr lang="en-US" altLang="en-US" b="0" dirty="0" smtClean="0"/>
              <a:t>Each Spark application runs as a set of processes coordinated by the Spark context object (driver program)</a:t>
            </a:r>
          </a:p>
          <a:p>
            <a:pPr lvl="1">
              <a:buFont typeface="Arial" panose="020B0604020202020204" pitchFamily="34" charset="0"/>
              <a:buChar char="–"/>
              <a:defRPr/>
            </a:pPr>
            <a:r>
              <a:rPr lang="en-US" altLang="en-US" dirty="0" smtClean="0"/>
              <a:t>Spark context connects to Cluster Manager (standalone, </a:t>
            </a:r>
            <a:r>
              <a:rPr lang="en-US" altLang="en-US" dirty="0" err="1" smtClean="0"/>
              <a:t>Mesos</a:t>
            </a:r>
            <a:r>
              <a:rPr lang="en-US" altLang="en-US" dirty="0" smtClean="0"/>
              <a:t>/Yarn)</a:t>
            </a:r>
          </a:p>
          <a:p>
            <a:pPr lvl="1">
              <a:buFont typeface="Arial" panose="020B0604020202020204" pitchFamily="34" charset="0"/>
              <a:buChar char="–"/>
              <a:defRPr/>
            </a:pPr>
            <a:r>
              <a:rPr lang="en-US" altLang="en-US" dirty="0" smtClean="0"/>
              <a:t>Spark context acquires executors (JVM instance)</a:t>
            </a:r>
          </a:p>
          <a:p>
            <a:pPr marL="342900" lvl="1" indent="0">
              <a:buNone/>
              <a:defRPr/>
            </a:pPr>
            <a:r>
              <a:rPr lang="en-US" altLang="en-US" dirty="0"/>
              <a:t> </a:t>
            </a:r>
            <a:r>
              <a:rPr lang="en-US" altLang="en-US" dirty="0" smtClean="0"/>
              <a:t>   on worker nodes</a:t>
            </a:r>
          </a:p>
          <a:p>
            <a:pPr lvl="1">
              <a:buFont typeface="Arial" panose="020B0604020202020204" pitchFamily="34" charset="0"/>
              <a:buChar char="–"/>
              <a:defRPr/>
            </a:pPr>
            <a:r>
              <a:rPr lang="en-US" altLang="en-US" dirty="0" smtClean="0"/>
              <a:t>Spark context sends tasks to the executors</a:t>
            </a:r>
          </a:p>
          <a:p>
            <a:pPr lvl="1">
              <a:buFont typeface="Arial" panose="020B0604020202020204" pitchFamily="34" charset="0"/>
              <a:buChar char="–"/>
              <a:defRPr/>
            </a:pPr>
            <a:endParaRPr lang="en-US" altLang="en-US" dirty="0" smtClean="0"/>
          </a:p>
        </p:txBody>
      </p:sp>
    </p:spTree>
    <p:extLst>
      <p:ext uri="{BB962C8B-B14F-4D97-AF65-F5344CB8AC3E}">
        <p14:creationId xmlns:p14="http://schemas.microsoft.com/office/powerpoint/2010/main" val="2726291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Title 2"/>
          <p:cNvSpPr>
            <a:spLocks noGrp="1"/>
          </p:cNvSpPr>
          <p:nvPr>
            <p:ph type="ctrTitle"/>
          </p:nvPr>
        </p:nvSpPr>
        <p:spPr>
          <a:xfrm>
            <a:off x="1751014" y="2343151"/>
            <a:ext cx="8181975" cy="1077913"/>
          </a:xfrm>
        </p:spPr>
        <p:txBody>
          <a:bodyPr/>
          <a:lstStyle/>
          <a:p>
            <a:r>
              <a:rPr lang="en-US" altLang="en-US">
                <a:solidFill>
                  <a:schemeClr val="accent2"/>
                </a:solidFill>
                <a:ea typeface="ＭＳ Ｐゴシック" charset="-128"/>
              </a:rPr>
              <a:t>Apache Spark </a:t>
            </a:r>
            <a:r>
              <a:rPr lang="en-US" altLang="en-US" smtClean="0">
                <a:solidFill>
                  <a:schemeClr val="accent2"/>
                </a:solidFill>
                <a:ea typeface="ＭＳ Ｐゴシック" charset="-128"/>
              </a:rPr>
              <a:t>Libraries</a:t>
            </a:r>
            <a:endParaRPr lang="en-US" altLang="en-US">
              <a:solidFill>
                <a:schemeClr val="accent2"/>
              </a:solidFill>
              <a:ea typeface="ＭＳ Ｐゴシック" charset="-128"/>
            </a:endParaRPr>
          </a:p>
        </p:txBody>
      </p:sp>
    </p:spTree>
    <p:extLst>
      <p:ext uri="{BB962C8B-B14F-4D97-AF65-F5344CB8AC3E}">
        <p14:creationId xmlns:p14="http://schemas.microsoft.com/office/powerpoint/2010/main" val="196466357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Title 1"/>
          <p:cNvSpPr>
            <a:spLocks noGrp="1"/>
          </p:cNvSpPr>
          <p:nvPr>
            <p:ph type="title"/>
          </p:nvPr>
        </p:nvSpPr>
        <p:spPr/>
        <p:txBody>
          <a:bodyPr/>
          <a:lstStyle/>
          <a:p>
            <a:r>
              <a:rPr lang="en-US" altLang="en-US" smtClean="0">
                <a:ea typeface="ＭＳ Ｐゴシック" charset="-128"/>
              </a:rPr>
              <a:t>SparkSQL</a:t>
            </a:r>
            <a:endParaRPr lang="en-US" altLang="en-US">
              <a:ea typeface="ＭＳ Ｐゴシック" charset="-128"/>
            </a:endParaRPr>
          </a:p>
        </p:txBody>
      </p:sp>
      <p:sp>
        <p:nvSpPr>
          <p:cNvPr id="60418" name="Content Placeholder 2"/>
          <p:cNvSpPr>
            <a:spLocks noGrp="1"/>
          </p:cNvSpPr>
          <p:nvPr>
            <p:ph idx="1"/>
          </p:nvPr>
        </p:nvSpPr>
        <p:spPr/>
        <p:txBody>
          <a:bodyPr/>
          <a:lstStyle/>
          <a:p>
            <a:r>
              <a:rPr lang="en-US" altLang="en-US" dirty="0">
                <a:ea typeface="ＭＳ Ｐゴシック" charset="-128"/>
              </a:rPr>
              <a:t>Component of Spark</a:t>
            </a:r>
          </a:p>
          <a:p>
            <a:pPr lvl="1"/>
            <a:r>
              <a:rPr lang="en-US" altLang="en-US" dirty="0"/>
              <a:t>Project started in 2012</a:t>
            </a:r>
          </a:p>
          <a:p>
            <a:pPr lvl="1"/>
            <a:r>
              <a:rPr lang="en-US" altLang="en-US" dirty="0"/>
              <a:t>First alpha release in Spring 2013</a:t>
            </a:r>
          </a:p>
          <a:p>
            <a:pPr lvl="1"/>
            <a:r>
              <a:rPr lang="en-US" altLang="en-US" dirty="0"/>
              <a:t>Out of alpha with Spark 0.9.0</a:t>
            </a:r>
          </a:p>
          <a:p>
            <a:pPr lvl="1"/>
            <a:r>
              <a:rPr lang="en-US" altLang="en-US" dirty="0"/>
              <a:t>More enhancements targeted for Spark </a:t>
            </a:r>
            <a:r>
              <a:rPr lang="en-US" altLang="en-US" dirty="0" smtClean="0"/>
              <a:t>2.0</a:t>
            </a:r>
          </a:p>
          <a:p>
            <a:r>
              <a:rPr lang="en-US" altLang="en-US" dirty="0" smtClean="0"/>
              <a:t>Allows you to interact with Apache Hive</a:t>
            </a:r>
            <a:endParaRPr lang="en-US" altLang="en-US" dirty="0"/>
          </a:p>
          <a:p>
            <a:pPr lvl="1"/>
            <a:endParaRPr lang="en-US" altLang="en-US" dirty="0"/>
          </a:p>
          <a:p>
            <a:r>
              <a:rPr lang="en-US" altLang="en-US" dirty="0" smtClean="0">
                <a:ea typeface="ＭＳ Ｐゴシック" charset="-128"/>
              </a:rPr>
              <a:t>More in next section!</a:t>
            </a:r>
            <a:endParaRPr lang="en-US" altLang="en-US" dirty="0">
              <a:ea typeface="ＭＳ Ｐゴシック" charset="-128"/>
            </a:endParaRPr>
          </a:p>
        </p:txBody>
      </p:sp>
    </p:spTree>
    <p:extLst>
      <p:ext uri="{BB962C8B-B14F-4D97-AF65-F5344CB8AC3E}">
        <p14:creationId xmlns:p14="http://schemas.microsoft.com/office/powerpoint/2010/main" val="174799886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Title 1"/>
          <p:cNvSpPr>
            <a:spLocks noGrp="1"/>
          </p:cNvSpPr>
          <p:nvPr>
            <p:ph type="title"/>
          </p:nvPr>
        </p:nvSpPr>
        <p:spPr/>
        <p:txBody>
          <a:bodyPr/>
          <a:lstStyle/>
          <a:p>
            <a:r>
              <a:rPr lang="en-US" altLang="en-US">
                <a:ea typeface="ＭＳ Ｐゴシック" charset="-128"/>
              </a:rPr>
              <a:t>Spark Streaming</a:t>
            </a:r>
          </a:p>
        </p:txBody>
      </p:sp>
      <p:sp>
        <p:nvSpPr>
          <p:cNvPr id="60418" name="Content Placeholder 2"/>
          <p:cNvSpPr>
            <a:spLocks noGrp="1"/>
          </p:cNvSpPr>
          <p:nvPr>
            <p:ph idx="1"/>
          </p:nvPr>
        </p:nvSpPr>
        <p:spPr/>
        <p:txBody>
          <a:bodyPr/>
          <a:lstStyle/>
          <a:p>
            <a:r>
              <a:rPr lang="en-US" altLang="en-US">
                <a:ea typeface="ＭＳ Ｐゴシック" charset="-128"/>
              </a:rPr>
              <a:t>Component of Spark</a:t>
            </a:r>
          </a:p>
          <a:p>
            <a:pPr lvl="1"/>
            <a:r>
              <a:rPr lang="en-US" altLang="en-US"/>
              <a:t>Project started in 2012</a:t>
            </a:r>
          </a:p>
          <a:p>
            <a:pPr lvl="1"/>
            <a:r>
              <a:rPr lang="en-US" altLang="en-US"/>
              <a:t>First alpha release in Spring 2013</a:t>
            </a:r>
          </a:p>
          <a:p>
            <a:pPr lvl="1"/>
            <a:r>
              <a:rPr lang="en-US" altLang="en-US"/>
              <a:t>Out of alpha with Spark 0.9.0</a:t>
            </a:r>
          </a:p>
          <a:p>
            <a:pPr lvl="1"/>
            <a:r>
              <a:rPr lang="en-US" altLang="en-US"/>
              <a:t>More enhancements targeted for Spark 2.0</a:t>
            </a:r>
          </a:p>
          <a:p>
            <a:pPr lvl="1"/>
            <a:endParaRPr lang="en-US" altLang="en-US"/>
          </a:p>
          <a:p>
            <a:r>
              <a:rPr lang="en-US" altLang="en-US">
                <a:ea typeface="ＭＳ Ｐゴシック" charset="-128"/>
              </a:rPr>
              <a:t>Discretized Stream (DStream) programming abstraction</a:t>
            </a:r>
          </a:p>
          <a:p>
            <a:pPr lvl="1"/>
            <a:r>
              <a:rPr lang="en-US" altLang="en-US"/>
              <a:t>Represented as a sequence of RDDs (micro-batches)</a:t>
            </a:r>
          </a:p>
          <a:p>
            <a:pPr lvl="1"/>
            <a:r>
              <a:rPr lang="en-US" altLang="en-US"/>
              <a:t>RDD: set of records for a specific time interval</a:t>
            </a:r>
          </a:p>
          <a:p>
            <a:pPr lvl="1"/>
            <a:r>
              <a:rPr lang="en-US" altLang="en-US"/>
              <a:t>Supports Scala, Java, and Python (with limitations)</a:t>
            </a:r>
          </a:p>
          <a:p>
            <a:pPr lvl="1"/>
            <a:endParaRPr lang="en-US" altLang="en-US"/>
          </a:p>
          <a:p>
            <a:r>
              <a:rPr lang="en-US" altLang="en-US">
                <a:ea typeface="ＭＳ Ｐゴシック" charset="-128"/>
              </a:rPr>
              <a:t>Fundamental architecture: batch processing of datasets</a:t>
            </a:r>
          </a:p>
        </p:txBody>
      </p:sp>
      <p:pic>
        <p:nvPicPr>
          <p:cNvPr id="60419"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71935" y="566739"/>
            <a:ext cx="2523028" cy="16116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20" name="Picture 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884363" y="5241925"/>
            <a:ext cx="7912100" cy="1206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9556613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Introductions: Instructor</a:t>
            </a:r>
            <a:endParaRPr lang="en-US" dirty="0"/>
          </a:p>
        </p:txBody>
      </p:sp>
      <p:sp>
        <p:nvSpPr>
          <p:cNvPr id="3" name="Content Placeholder 2"/>
          <p:cNvSpPr>
            <a:spLocks noGrp="1"/>
          </p:cNvSpPr>
          <p:nvPr>
            <p:ph idx="1"/>
          </p:nvPr>
        </p:nvSpPr>
        <p:spPr/>
        <p:txBody>
          <a:bodyPr/>
          <a:lstStyle/>
          <a:p>
            <a:endParaRPr lang="en-US" dirty="0"/>
          </a:p>
        </p:txBody>
      </p:sp>
    </p:spTree>
    <p:extLst>
      <p:ext uri="{BB962C8B-B14F-4D97-AF65-F5344CB8AC3E}">
        <p14:creationId xmlns:p14="http://schemas.microsoft.com/office/powerpoint/2010/main" val="43185337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Title 1"/>
          <p:cNvSpPr>
            <a:spLocks noGrp="1"/>
          </p:cNvSpPr>
          <p:nvPr>
            <p:ph type="title"/>
          </p:nvPr>
        </p:nvSpPr>
        <p:spPr/>
        <p:txBody>
          <a:bodyPr/>
          <a:lstStyle/>
          <a:p>
            <a:r>
              <a:rPr lang="en-US" altLang="en-US">
                <a:ea typeface="ＭＳ Ｐゴシック" charset="-128"/>
              </a:rPr>
              <a:t>Spark MLlib</a:t>
            </a:r>
          </a:p>
        </p:txBody>
      </p:sp>
      <p:sp>
        <p:nvSpPr>
          <p:cNvPr id="62466" name="Content Placeholder 2"/>
          <p:cNvSpPr>
            <a:spLocks noGrp="1"/>
          </p:cNvSpPr>
          <p:nvPr>
            <p:ph idx="1"/>
          </p:nvPr>
        </p:nvSpPr>
        <p:spPr/>
        <p:txBody>
          <a:bodyPr/>
          <a:lstStyle/>
          <a:p>
            <a:r>
              <a:rPr lang="en-US" altLang="en-US" dirty="0">
                <a:ea typeface="ＭＳ Ｐゴシック" charset="-128"/>
              </a:rPr>
              <a:t>Spark </a:t>
            </a:r>
            <a:r>
              <a:rPr lang="en-US" altLang="en-US" dirty="0" err="1">
                <a:ea typeface="ＭＳ Ｐゴシック" charset="-128"/>
              </a:rPr>
              <a:t>MLlib</a:t>
            </a:r>
            <a:r>
              <a:rPr lang="en-US" altLang="en-US" dirty="0">
                <a:ea typeface="ＭＳ Ｐゴシック" charset="-128"/>
              </a:rPr>
              <a:t> for machine learning library</a:t>
            </a:r>
          </a:p>
          <a:p>
            <a:pPr lvl="1"/>
            <a:r>
              <a:rPr lang="en-US" altLang="en-US" dirty="0"/>
              <a:t>Marked as under active development</a:t>
            </a:r>
          </a:p>
          <a:p>
            <a:pPr>
              <a:spcBef>
                <a:spcPts val="600"/>
              </a:spcBef>
            </a:pPr>
            <a:r>
              <a:rPr lang="en-US" altLang="en-US" dirty="0">
                <a:ea typeface="ＭＳ Ｐゴシック" charset="-128"/>
              </a:rPr>
              <a:t>Provides common algorithm and utilities</a:t>
            </a:r>
          </a:p>
          <a:p>
            <a:pPr lvl="1"/>
            <a:r>
              <a:rPr lang="en-US" altLang="en-US" dirty="0"/>
              <a:t>Classification</a:t>
            </a:r>
          </a:p>
          <a:p>
            <a:pPr lvl="1"/>
            <a:r>
              <a:rPr lang="en-US" altLang="en-US" dirty="0"/>
              <a:t>Regression</a:t>
            </a:r>
          </a:p>
          <a:p>
            <a:pPr lvl="1"/>
            <a:r>
              <a:rPr lang="en-US" altLang="en-US" dirty="0"/>
              <a:t>Clustering</a:t>
            </a:r>
          </a:p>
          <a:p>
            <a:pPr lvl="1"/>
            <a:r>
              <a:rPr lang="en-US" altLang="en-US" dirty="0"/>
              <a:t>Collaborative filtering</a:t>
            </a:r>
          </a:p>
          <a:p>
            <a:pPr lvl="1"/>
            <a:r>
              <a:rPr lang="en-US" altLang="en-US" dirty="0"/>
              <a:t>Dimensionality reduction</a:t>
            </a:r>
          </a:p>
          <a:p>
            <a:pPr>
              <a:spcBef>
                <a:spcPts val="600"/>
              </a:spcBef>
            </a:pPr>
            <a:r>
              <a:rPr lang="en-US" altLang="en-US" dirty="0">
                <a:ea typeface="ＭＳ Ｐゴシック" charset="-128"/>
              </a:rPr>
              <a:t>Leverages iteration and yields better results than one-pass approximations sometimes used with </a:t>
            </a:r>
            <a:r>
              <a:rPr lang="en-US" altLang="en-US" dirty="0" smtClean="0">
                <a:ea typeface="ＭＳ Ｐゴシック" charset="-128"/>
              </a:rPr>
              <a:t>MapReduce</a:t>
            </a:r>
          </a:p>
          <a:p>
            <a:pPr>
              <a:spcBef>
                <a:spcPts val="600"/>
              </a:spcBef>
            </a:pPr>
            <a:r>
              <a:rPr lang="en-US" altLang="en-US" dirty="0" smtClean="0">
                <a:ea typeface="ＭＳ Ｐゴシック" charset="-128"/>
              </a:rPr>
              <a:t>More on this later!</a:t>
            </a:r>
            <a:endParaRPr lang="en-US" altLang="en-US" dirty="0">
              <a:ea typeface="ＭＳ Ｐゴシック" charset="-128"/>
            </a:endParaRPr>
          </a:p>
        </p:txBody>
      </p:sp>
    </p:spTree>
    <p:extLst>
      <p:ext uri="{BB962C8B-B14F-4D97-AF65-F5344CB8AC3E}">
        <p14:creationId xmlns:p14="http://schemas.microsoft.com/office/powerpoint/2010/main" val="194350749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Title 1"/>
          <p:cNvSpPr>
            <a:spLocks noGrp="1"/>
          </p:cNvSpPr>
          <p:nvPr>
            <p:ph type="title"/>
          </p:nvPr>
        </p:nvSpPr>
        <p:spPr/>
        <p:txBody>
          <a:bodyPr/>
          <a:lstStyle/>
          <a:p>
            <a:r>
              <a:rPr lang="en-US" altLang="en-US">
                <a:ea typeface="ＭＳ Ｐゴシック" charset="-128"/>
              </a:rPr>
              <a:t>Spark GraphX</a:t>
            </a:r>
          </a:p>
        </p:txBody>
      </p:sp>
      <p:sp>
        <p:nvSpPr>
          <p:cNvPr id="64514" name="Content Placeholder 2"/>
          <p:cNvSpPr>
            <a:spLocks noGrp="1"/>
          </p:cNvSpPr>
          <p:nvPr>
            <p:ph idx="1"/>
          </p:nvPr>
        </p:nvSpPr>
        <p:spPr/>
        <p:txBody>
          <a:bodyPr/>
          <a:lstStyle/>
          <a:p>
            <a:r>
              <a:rPr lang="en-US" altLang="en-US" dirty="0" smtClean="0">
                <a:ea typeface="ＭＳ Ｐゴシック" charset="-128"/>
              </a:rPr>
              <a:t>Scala only!</a:t>
            </a:r>
          </a:p>
          <a:p>
            <a:r>
              <a:rPr lang="en-US" altLang="en-US" dirty="0" smtClean="0">
                <a:ea typeface="ＭＳ Ｐゴシック" charset="-128"/>
              </a:rPr>
              <a:t>Flexible </a:t>
            </a:r>
            <a:r>
              <a:rPr lang="en-US" altLang="en-US" dirty="0">
                <a:ea typeface="ＭＳ Ｐゴシック" charset="-128"/>
              </a:rPr>
              <a:t>Graphing</a:t>
            </a:r>
          </a:p>
          <a:p>
            <a:pPr lvl="1"/>
            <a:r>
              <a:rPr lang="en-US" altLang="en-US" dirty="0" err="1"/>
              <a:t>GraphX</a:t>
            </a:r>
            <a:r>
              <a:rPr lang="en-US" altLang="en-US" dirty="0"/>
              <a:t> unifies ETL, exploratory analysis, and iterative graph computation</a:t>
            </a:r>
          </a:p>
          <a:p>
            <a:pPr lvl="1"/>
            <a:r>
              <a:rPr lang="en-US" altLang="en-US" dirty="0"/>
              <a:t>You can view the same data as both graphs and  collections, transform and join graphs with RDDs efficiently, and write custom iterative graph algorithms with the API</a:t>
            </a:r>
          </a:p>
          <a:p>
            <a:pPr lvl="1"/>
            <a:r>
              <a:rPr lang="en-US" altLang="en-US" dirty="0" err="1"/>
              <a:t>GraphFrames</a:t>
            </a:r>
            <a:r>
              <a:rPr lang="en-US" altLang="en-US" dirty="0"/>
              <a:t> - graph library based on Data Frames</a:t>
            </a:r>
            <a:endParaRPr lang="en-US" altLang="en-US" sz="1400" dirty="0"/>
          </a:p>
          <a:p>
            <a:pPr>
              <a:spcBef>
                <a:spcPts val="600"/>
              </a:spcBef>
            </a:pPr>
            <a:r>
              <a:rPr lang="en-US" altLang="en-US" dirty="0">
                <a:ea typeface="ＭＳ Ｐゴシック" charset="-128"/>
              </a:rPr>
              <a:t> Speed</a:t>
            </a:r>
          </a:p>
          <a:p>
            <a:pPr lvl="1"/>
            <a:r>
              <a:rPr lang="en-US" altLang="en-US" dirty="0"/>
              <a:t>Comparable performance to the fastest specialized graph processing systems.</a:t>
            </a:r>
          </a:p>
          <a:p>
            <a:pPr>
              <a:spcBef>
                <a:spcPts val="600"/>
              </a:spcBef>
            </a:pPr>
            <a:r>
              <a:rPr lang="en-US" altLang="en-US" dirty="0">
                <a:ea typeface="ＭＳ Ｐゴシック" charset="-128"/>
              </a:rPr>
              <a:t>Algorithms</a:t>
            </a:r>
          </a:p>
          <a:p>
            <a:pPr lvl="1"/>
            <a:r>
              <a:rPr lang="en-US" altLang="en-US" dirty="0"/>
              <a:t>Choose from a growing library of graph algorithms</a:t>
            </a:r>
          </a:p>
          <a:p>
            <a:pPr lvl="1"/>
            <a:r>
              <a:rPr lang="en-US" altLang="en-US" dirty="0"/>
              <a:t>In addition to a highly flexible API, </a:t>
            </a:r>
            <a:r>
              <a:rPr lang="en-US" altLang="en-US" dirty="0" err="1"/>
              <a:t>GraphX</a:t>
            </a:r>
            <a:r>
              <a:rPr lang="en-US" altLang="en-US" dirty="0"/>
              <a:t> comes with a variety of graph algorithms</a:t>
            </a:r>
          </a:p>
          <a:p>
            <a:endParaRPr lang="en-US" altLang="en-US" dirty="0">
              <a:ea typeface="ＭＳ Ｐゴシック" charset="-128"/>
            </a:endParaRPr>
          </a:p>
        </p:txBody>
      </p:sp>
      <p:pic>
        <p:nvPicPr>
          <p:cNvPr id="64515"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l="13471" t="6107" r="18949"/>
          <a:stretch/>
        </p:blipFill>
        <p:spPr bwMode="auto">
          <a:xfrm>
            <a:off x="9829799" y="3039035"/>
            <a:ext cx="2017060" cy="33649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516"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34339" y="855664"/>
            <a:ext cx="2054225" cy="561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6592738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Title 2"/>
          <p:cNvSpPr>
            <a:spLocks noGrp="1"/>
          </p:cNvSpPr>
          <p:nvPr>
            <p:ph type="ctrTitle"/>
          </p:nvPr>
        </p:nvSpPr>
        <p:spPr>
          <a:xfrm>
            <a:off x="1751014" y="2343151"/>
            <a:ext cx="8181975" cy="1077913"/>
          </a:xfrm>
        </p:spPr>
        <p:txBody>
          <a:bodyPr/>
          <a:lstStyle/>
          <a:p>
            <a:r>
              <a:rPr lang="en-US" altLang="en-US">
                <a:solidFill>
                  <a:schemeClr val="accent2"/>
                </a:solidFill>
                <a:ea typeface="ＭＳ Ｐゴシック" charset="-128"/>
              </a:rPr>
              <a:t>Apache </a:t>
            </a:r>
            <a:r>
              <a:rPr lang="en-US" altLang="en-US" smtClean="0">
                <a:solidFill>
                  <a:schemeClr val="accent2"/>
                </a:solidFill>
                <a:ea typeface="ＭＳ Ｐゴシック" charset="-128"/>
              </a:rPr>
              <a:t>Further Resources</a:t>
            </a:r>
            <a:endParaRPr lang="en-US" altLang="en-US">
              <a:solidFill>
                <a:schemeClr val="accent2"/>
              </a:solidFill>
              <a:ea typeface="ＭＳ Ｐゴシック" charset="-128"/>
            </a:endParaRPr>
          </a:p>
        </p:txBody>
      </p:sp>
    </p:spTree>
    <p:extLst>
      <p:ext uri="{BB962C8B-B14F-4D97-AF65-F5344CB8AC3E}">
        <p14:creationId xmlns:p14="http://schemas.microsoft.com/office/powerpoint/2010/main" val="19463413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Additional Resources</a:t>
            </a:r>
            <a:endParaRPr lang="en-US"/>
          </a:p>
        </p:txBody>
      </p:sp>
      <p:pic>
        <p:nvPicPr>
          <p:cNvPr id="1026" name="Picture 2" descr="mage result for oreilly spark book"/>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919350" y="1726081"/>
            <a:ext cx="2286000" cy="29972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t="3044" r="9302" b="11398"/>
          <a:stretch/>
        </p:blipFill>
        <p:spPr>
          <a:xfrm>
            <a:off x="3973108" y="1479346"/>
            <a:ext cx="3220509" cy="4091099"/>
          </a:xfrm>
          <a:prstGeom prst="rect">
            <a:avLst/>
          </a:prstGeom>
        </p:spPr>
      </p:pic>
      <p:sp>
        <p:nvSpPr>
          <p:cNvPr id="3" name="AutoShape 2" descr="mage result for spark tc ibm"/>
          <p:cNvSpPr>
            <a:spLocks noChangeAspect="1" noChangeArrowheads="1"/>
          </p:cNvSpPr>
          <p:nvPr/>
        </p:nvSpPr>
        <p:spPr bwMode="auto">
          <a:xfrm>
            <a:off x="4235824" y="5715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148" name="Picture 4" descr="mage result for spark tc ib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82436" y="1726081"/>
            <a:ext cx="4705350" cy="1143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592951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Intro to lab</a:t>
            </a:r>
            <a:endParaRPr lang="en-US"/>
          </a:p>
        </p:txBody>
      </p:sp>
      <p:sp>
        <p:nvSpPr>
          <p:cNvPr id="3" name="Content Placeholder 2"/>
          <p:cNvSpPr>
            <a:spLocks noGrp="1"/>
          </p:cNvSpPr>
          <p:nvPr>
            <p:ph idx="1"/>
          </p:nvPr>
        </p:nvSpPr>
        <p:spPr/>
        <p:txBody>
          <a:bodyPr/>
          <a:lstStyle/>
          <a:p>
            <a:r>
              <a:rPr lang="en-US" dirty="0" smtClean="0"/>
              <a:t>Data Science Experience</a:t>
            </a:r>
          </a:p>
          <a:p>
            <a:pPr lvl="1"/>
            <a:r>
              <a:rPr lang="en-US" dirty="0" err="1" smtClean="0"/>
              <a:t>Jupyter</a:t>
            </a:r>
            <a:r>
              <a:rPr lang="en-US" dirty="0" smtClean="0"/>
              <a:t> Notebook</a:t>
            </a:r>
          </a:p>
          <a:p>
            <a:r>
              <a:rPr lang="en-US" dirty="0" smtClean="0"/>
              <a:t>Student Code</a:t>
            </a:r>
          </a:p>
          <a:p>
            <a:pPr lvl="1"/>
            <a:r>
              <a:rPr lang="en-US" dirty="0" smtClean="0"/>
              <a:t>Solutions will be provided after the lab and we'll walk through them.</a:t>
            </a:r>
            <a:endParaRPr lang="en-US" dirty="0"/>
          </a:p>
        </p:txBody>
      </p:sp>
    </p:spTree>
    <p:extLst>
      <p:ext uri="{BB962C8B-B14F-4D97-AF65-F5344CB8AC3E}">
        <p14:creationId xmlns:p14="http://schemas.microsoft.com/office/powerpoint/2010/main" val="420043778"/>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Links to Material</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16494238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Introductions</a:t>
            </a:r>
            <a:endParaRPr lang="en-US" dirty="0"/>
          </a:p>
        </p:txBody>
      </p:sp>
      <p:sp>
        <p:nvSpPr>
          <p:cNvPr id="3" name="Content Placeholder 2"/>
          <p:cNvSpPr>
            <a:spLocks noGrp="1"/>
          </p:cNvSpPr>
          <p:nvPr>
            <p:ph idx="1"/>
          </p:nvPr>
        </p:nvSpPr>
        <p:spPr/>
        <p:txBody>
          <a:bodyPr/>
          <a:lstStyle/>
          <a:p>
            <a:r>
              <a:rPr lang="en-US" sz="3200" dirty="0" smtClean="0"/>
              <a:t>Where do you work?  What is your role?</a:t>
            </a:r>
          </a:p>
          <a:p>
            <a:endParaRPr lang="en-US" sz="3200" dirty="0" smtClean="0"/>
          </a:p>
          <a:p>
            <a:r>
              <a:rPr lang="en-US" sz="3200" dirty="0" smtClean="0"/>
              <a:t>How familiar are you with Spark?</a:t>
            </a:r>
          </a:p>
          <a:p>
            <a:endParaRPr lang="en-US" sz="3200" dirty="0" smtClean="0"/>
          </a:p>
          <a:p>
            <a:r>
              <a:rPr lang="en-US" sz="3200" dirty="0" smtClean="0"/>
              <a:t>How familiar are you with Hadoop?</a:t>
            </a:r>
            <a:endParaRPr lang="en-US" sz="3200" dirty="0"/>
          </a:p>
        </p:txBody>
      </p:sp>
    </p:spTree>
    <p:extLst>
      <p:ext uri="{BB962C8B-B14F-4D97-AF65-F5344CB8AC3E}">
        <p14:creationId xmlns:p14="http://schemas.microsoft.com/office/powerpoint/2010/main" val="92820702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265" name="Object 2" hidden="1"/>
          <p:cNvGraphicFramePr>
            <a:graphicFrameLocks noChangeAspect="1"/>
          </p:cNvGraphicFramePr>
          <p:nvPr>
            <p:custDataLst>
              <p:tags r:id="rId2"/>
            </p:custDataLst>
          </p:nvPr>
        </p:nvGraphicFramePr>
        <p:xfrm>
          <a:off x="1525589" y="1589"/>
          <a:ext cx="1587" cy="1587"/>
        </p:xfrm>
        <a:graphic>
          <a:graphicData uri="http://schemas.openxmlformats.org/presentationml/2006/ole">
            <mc:AlternateContent xmlns:mc="http://schemas.openxmlformats.org/markup-compatibility/2006">
              <mc:Choice xmlns:v="urn:schemas-microsoft-com:vml" Requires="v">
                <p:oleObj spid="_x0000_s4136" name="think-cell Slide" r:id="rId5" imgW="38100" imgH="38100" progId="TCLayout.ActiveDocument.1">
                  <p:embed/>
                </p:oleObj>
              </mc:Choice>
              <mc:Fallback>
                <p:oleObj name="think-cell Slide" r:id="rId5" imgW="38100" imgH="38100" progId="TCLayout.ActiveDocument.1">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25589" y="1589"/>
                        <a:ext cx="1587" cy="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1266" name="Text Placeholder 2"/>
          <p:cNvSpPr txBox="1">
            <a:spLocks/>
          </p:cNvSpPr>
          <p:nvPr/>
        </p:nvSpPr>
        <p:spPr bwMode="gray">
          <a:xfrm>
            <a:off x="6116638" y="1282701"/>
            <a:ext cx="3763962"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bIns="0">
            <a:spAutoFit/>
          </a:bodyPr>
          <a:lstStyle>
            <a:lvl1pPr defTabSz="457200">
              <a:buClr>
                <a:schemeClr val="tx1"/>
              </a:buClr>
              <a:buFont typeface="Wingdings" charset="2"/>
              <a:buChar char="§"/>
              <a:defRPr sz="2000" b="1">
                <a:solidFill>
                  <a:schemeClr val="tx1"/>
                </a:solidFill>
                <a:latin typeface="Arial" charset="0"/>
                <a:ea typeface="ＭＳ Ｐゴシック" charset="-128"/>
                <a:cs typeface="Arial" charset="0"/>
              </a:defRPr>
            </a:lvl1pPr>
            <a:lvl2pPr marL="742950" indent="-285750" defTabSz="457200">
              <a:buClr>
                <a:schemeClr val="tx1"/>
              </a:buClr>
              <a:buFont typeface="Arial" charset="0"/>
              <a:buChar char="–"/>
              <a:defRPr>
                <a:solidFill>
                  <a:schemeClr val="tx1"/>
                </a:solidFill>
                <a:latin typeface="Arial" charset="0"/>
                <a:ea typeface="Arial" charset="0"/>
                <a:cs typeface="Arial" charset="0"/>
              </a:defRPr>
            </a:lvl2pPr>
            <a:lvl3pPr marL="1143000" indent="-228600" defTabSz="457200">
              <a:buClr>
                <a:schemeClr val="tx1"/>
              </a:buClr>
              <a:buChar char="•"/>
              <a:defRPr sz="1600">
                <a:solidFill>
                  <a:schemeClr val="tx1"/>
                </a:solidFill>
                <a:latin typeface="Arial" charset="0"/>
                <a:ea typeface="Arial" charset="0"/>
                <a:cs typeface="Arial" charset="0"/>
              </a:defRPr>
            </a:lvl3pPr>
            <a:lvl4pPr marL="1600200" indent="-228600" defTabSz="457200">
              <a:buClr>
                <a:schemeClr val="tx1"/>
              </a:buClr>
              <a:buSzPct val="65000"/>
              <a:buFont typeface="Wingdings" charset="2"/>
              <a:buChar char="q"/>
              <a:defRPr sz="1400">
                <a:solidFill>
                  <a:schemeClr val="tx1"/>
                </a:solidFill>
                <a:latin typeface="Arial" charset="0"/>
                <a:ea typeface="Arial" charset="0"/>
                <a:cs typeface="Arial" charset="0"/>
              </a:defRPr>
            </a:lvl4pPr>
            <a:lvl5pPr marL="2057400" indent="-228600" defTabSz="457200">
              <a:buClr>
                <a:schemeClr val="tx1"/>
              </a:buClr>
              <a:buFont typeface="Arial" charset="0"/>
              <a:buChar char="&gt;"/>
              <a:defRPr sz="1400">
                <a:solidFill>
                  <a:schemeClr val="tx1"/>
                </a:solidFill>
                <a:latin typeface="Arial" charset="0"/>
                <a:ea typeface="Arial" charset="0"/>
                <a:cs typeface="Arial" charset="0"/>
              </a:defRPr>
            </a:lvl5pPr>
            <a:lvl6pPr marL="2514600" indent="-228600" defTabSz="4572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6pPr>
            <a:lvl7pPr marL="2971800" indent="-228600" defTabSz="4572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7pPr>
            <a:lvl8pPr marL="3429000" indent="-228600" defTabSz="4572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8pPr>
            <a:lvl9pPr marL="3886200" indent="-228600" defTabSz="4572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9pPr>
          </a:lstStyle>
          <a:p>
            <a:pPr algn="ctr">
              <a:spcBef>
                <a:spcPct val="20000"/>
              </a:spcBef>
              <a:buClrTx/>
              <a:buFont typeface="Arial" charset="0"/>
              <a:buNone/>
            </a:pPr>
            <a:r>
              <a:rPr lang="en-US" altLang="en-US" sz="3200" b="0" dirty="0">
                <a:solidFill>
                  <a:srgbClr val="CBCBCB"/>
                </a:solidFill>
                <a:latin typeface="Helvetica" charset="0"/>
                <a:ea typeface="MS PGothic" charset="-128"/>
              </a:rPr>
              <a:t>What is Spark?</a:t>
            </a:r>
            <a:endParaRPr lang="en-US" altLang="en-US" sz="3200" dirty="0">
              <a:solidFill>
                <a:srgbClr val="CBCBCB"/>
              </a:solidFill>
              <a:latin typeface="Helvetica" charset="0"/>
              <a:ea typeface="MS PGothic" charset="-128"/>
            </a:endParaRPr>
          </a:p>
        </p:txBody>
      </p:sp>
      <p:sp>
        <p:nvSpPr>
          <p:cNvPr id="11267" name="Text Placeholder 2"/>
          <p:cNvSpPr txBox="1">
            <a:spLocks/>
          </p:cNvSpPr>
          <p:nvPr/>
        </p:nvSpPr>
        <p:spPr bwMode="gray">
          <a:xfrm>
            <a:off x="5561013" y="1962150"/>
            <a:ext cx="4959350" cy="280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bIns="0">
            <a:spAutoFit/>
          </a:bodyPr>
          <a:lstStyle>
            <a:lvl1pPr defTabSz="457200">
              <a:buClr>
                <a:schemeClr val="tx1"/>
              </a:buClr>
              <a:buFont typeface="Wingdings" charset="2"/>
              <a:buChar char="§"/>
              <a:defRPr sz="2000" b="1">
                <a:solidFill>
                  <a:schemeClr val="tx1"/>
                </a:solidFill>
                <a:latin typeface="Arial" charset="0"/>
                <a:ea typeface="ＭＳ Ｐゴシック" charset="-128"/>
                <a:cs typeface="Arial" charset="0"/>
              </a:defRPr>
            </a:lvl1pPr>
            <a:lvl2pPr marL="742950" indent="-285750" defTabSz="457200">
              <a:buClr>
                <a:schemeClr val="tx1"/>
              </a:buClr>
              <a:buFont typeface="Arial" charset="0"/>
              <a:buChar char="–"/>
              <a:defRPr>
                <a:solidFill>
                  <a:schemeClr val="tx1"/>
                </a:solidFill>
                <a:latin typeface="Arial" charset="0"/>
                <a:ea typeface="Arial" charset="0"/>
                <a:cs typeface="Arial" charset="0"/>
              </a:defRPr>
            </a:lvl2pPr>
            <a:lvl3pPr marL="1143000" indent="-228600" defTabSz="457200">
              <a:buClr>
                <a:schemeClr val="tx1"/>
              </a:buClr>
              <a:buChar char="•"/>
              <a:defRPr sz="1600">
                <a:solidFill>
                  <a:schemeClr val="tx1"/>
                </a:solidFill>
                <a:latin typeface="Arial" charset="0"/>
                <a:ea typeface="Arial" charset="0"/>
                <a:cs typeface="Arial" charset="0"/>
              </a:defRPr>
            </a:lvl3pPr>
            <a:lvl4pPr marL="1600200" indent="-228600" defTabSz="457200">
              <a:buClr>
                <a:schemeClr val="tx1"/>
              </a:buClr>
              <a:buSzPct val="65000"/>
              <a:buFont typeface="Wingdings" charset="2"/>
              <a:buChar char="q"/>
              <a:defRPr sz="1400">
                <a:solidFill>
                  <a:schemeClr val="tx1"/>
                </a:solidFill>
                <a:latin typeface="Arial" charset="0"/>
                <a:ea typeface="Arial" charset="0"/>
                <a:cs typeface="Arial" charset="0"/>
              </a:defRPr>
            </a:lvl4pPr>
            <a:lvl5pPr marL="2057400" indent="-228600" defTabSz="457200">
              <a:buClr>
                <a:schemeClr val="tx1"/>
              </a:buClr>
              <a:buFont typeface="Arial" charset="0"/>
              <a:buChar char="&gt;"/>
              <a:defRPr sz="1400">
                <a:solidFill>
                  <a:schemeClr val="tx1"/>
                </a:solidFill>
                <a:latin typeface="Arial" charset="0"/>
                <a:ea typeface="Arial" charset="0"/>
                <a:cs typeface="Arial" charset="0"/>
              </a:defRPr>
            </a:lvl5pPr>
            <a:lvl6pPr marL="2514600" indent="-228600" defTabSz="4572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6pPr>
            <a:lvl7pPr marL="2971800" indent="-228600" defTabSz="4572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7pPr>
            <a:lvl8pPr marL="3429000" indent="-228600" defTabSz="4572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8pPr>
            <a:lvl9pPr marL="3886200" indent="-228600" defTabSz="4572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9pPr>
          </a:lstStyle>
          <a:p>
            <a:pPr algn="ctr">
              <a:spcBef>
                <a:spcPct val="20000"/>
              </a:spcBef>
              <a:buClrTx/>
              <a:buFont typeface="Arial" charset="0"/>
              <a:buNone/>
            </a:pPr>
            <a:r>
              <a:rPr lang="en-US" altLang="en-US" sz="2600" b="0" dirty="0">
                <a:solidFill>
                  <a:srgbClr val="4B4B4B"/>
                </a:solidFill>
                <a:latin typeface="Helvetica" charset="0"/>
              </a:rPr>
              <a:t>Spark is an </a:t>
            </a:r>
            <a:r>
              <a:rPr lang="en-US" altLang="en-US" sz="2600" dirty="0">
                <a:solidFill>
                  <a:srgbClr val="4B4B4B"/>
                </a:solidFill>
                <a:latin typeface="Helvetica" charset="0"/>
              </a:rPr>
              <a:t>open</a:t>
            </a:r>
            <a:r>
              <a:rPr lang="en-US" altLang="en-US" sz="2600" b="0" dirty="0">
                <a:solidFill>
                  <a:srgbClr val="4B4B4B"/>
                </a:solidFill>
                <a:latin typeface="Helvetica" charset="0"/>
              </a:rPr>
              <a:t> source</a:t>
            </a:r>
          </a:p>
          <a:p>
            <a:pPr algn="ctr">
              <a:spcBef>
                <a:spcPct val="20000"/>
              </a:spcBef>
              <a:buClrTx/>
              <a:buFont typeface="Arial" charset="0"/>
              <a:buNone/>
            </a:pPr>
            <a:r>
              <a:rPr lang="en-US" altLang="en-US" sz="2600" dirty="0">
                <a:solidFill>
                  <a:srgbClr val="4B4B4B"/>
                </a:solidFill>
                <a:latin typeface="Helvetica" charset="0"/>
              </a:rPr>
              <a:t>in-memory </a:t>
            </a:r>
          </a:p>
          <a:p>
            <a:pPr algn="ctr">
              <a:spcBef>
                <a:spcPct val="20000"/>
              </a:spcBef>
              <a:buClrTx/>
              <a:buFont typeface="Arial" charset="0"/>
              <a:buNone/>
            </a:pPr>
            <a:r>
              <a:rPr lang="en-US" altLang="en-US" sz="2600" dirty="0">
                <a:solidFill>
                  <a:srgbClr val="4B4B4B"/>
                </a:solidFill>
                <a:latin typeface="Helvetica" charset="0"/>
              </a:rPr>
              <a:t>application</a:t>
            </a:r>
            <a:r>
              <a:rPr lang="en-US" altLang="en-US" sz="2600" b="0" dirty="0">
                <a:solidFill>
                  <a:srgbClr val="4B4B4B"/>
                </a:solidFill>
                <a:latin typeface="Helvetica" charset="0"/>
              </a:rPr>
              <a:t> framework for </a:t>
            </a:r>
          </a:p>
          <a:p>
            <a:pPr algn="ctr">
              <a:spcBef>
                <a:spcPct val="20000"/>
              </a:spcBef>
              <a:buClrTx/>
              <a:buFont typeface="Arial" charset="0"/>
              <a:buNone/>
            </a:pPr>
            <a:r>
              <a:rPr lang="en-US" altLang="en-US" sz="2600" dirty="0">
                <a:solidFill>
                  <a:srgbClr val="4B4B4B"/>
                </a:solidFill>
                <a:latin typeface="Helvetica" charset="0"/>
              </a:rPr>
              <a:t>distributed</a:t>
            </a:r>
            <a:r>
              <a:rPr lang="en-US" altLang="en-US" sz="2600" b="0" dirty="0">
                <a:solidFill>
                  <a:srgbClr val="4B4B4B"/>
                </a:solidFill>
                <a:latin typeface="Helvetica" charset="0"/>
              </a:rPr>
              <a:t> data processing and</a:t>
            </a:r>
          </a:p>
          <a:p>
            <a:pPr algn="ctr">
              <a:spcBef>
                <a:spcPct val="20000"/>
              </a:spcBef>
              <a:buClrTx/>
              <a:buFont typeface="Arial" charset="0"/>
              <a:buNone/>
            </a:pPr>
            <a:r>
              <a:rPr lang="en-US" altLang="en-US" sz="2600" b="0" dirty="0">
                <a:solidFill>
                  <a:srgbClr val="4B4B4B"/>
                </a:solidFill>
                <a:latin typeface="Helvetica" charset="0"/>
              </a:rPr>
              <a:t> </a:t>
            </a:r>
            <a:r>
              <a:rPr lang="en-US" altLang="en-US" sz="2600" dirty="0">
                <a:solidFill>
                  <a:srgbClr val="4B4B4B"/>
                </a:solidFill>
                <a:latin typeface="Helvetica" charset="0"/>
              </a:rPr>
              <a:t>iterative</a:t>
            </a:r>
            <a:r>
              <a:rPr lang="en-US" altLang="en-US" sz="2600" b="0" dirty="0">
                <a:solidFill>
                  <a:srgbClr val="4B4B4B"/>
                </a:solidFill>
                <a:latin typeface="Helvetica" charset="0"/>
              </a:rPr>
              <a:t> analysis </a:t>
            </a:r>
          </a:p>
          <a:p>
            <a:pPr algn="ctr">
              <a:spcBef>
                <a:spcPct val="20000"/>
              </a:spcBef>
              <a:buClrTx/>
              <a:buFont typeface="Arial" charset="0"/>
              <a:buNone/>
            </a:pPr>
            <a:r>
              <a:rPr lang="en-US" altLang="en-US" sz="2600" b="0" dirty="0">
                <a:solidFill>
                  <a:srgbClr val="4B4B4B"/>
                </a:solidFill>
                <a:latin typeface="Helvetica" charset="0"/>
              </a:rPr>
              <a:t>on </a:t>
            </a:r>
            <a:r>
              <a:rPr lang="en-US" altLang="en-US" sz="2600" dirty="0">
                <a:solidFill>
                  <a:srgbClr val="4B4B4B"/>
                </a:solidFill>
                <a:latin typeface="Helvetica" charset="0"/>
              </a:rPr>
              <a:t>massive</a:t>
            </a:r>
            <a:r>
              <a:rPr lang="en-US" altLang="en-US" sz="2600" b="0" dirty="0">
                <a:solidFill>
                  <a:srgbClr val="4B4B4B"/>
                </a:solidFill>
                <a:latin typeface="Helvetica" charset="0"/>
              </a:rPr>
              <a:t> data volumes</a:t>
            </a:r>
          </a:p>
        </p:txBody>
      </p:sp>
      <p:pic>
        <p:nvPicPr>
          <p:cNvPr id="11268" name="Picture 6"/>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2019300" y="2193926"/>
            <a:ext cx="3556000" cy="185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9" name="TextBox 1"/>
          <p:cNvSpPr txBox="1">
            <a:spLocks noChangeArrowheads="1"/>
          </p:cNvSpPr>
          <p:nvPr/>
        </p:nvSpPr>
        <p:spPr bwMode="auto">
          <a:xfrm>
            <a:off x="2568575" y="5414964"/>
            <a:ext cx="185738"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Clr>
                <a:schemeClr val="tx1"/>
              </a:buClr>
              <a:buFont typeface="Wingdings" charset="2"/>
              <a:buChar char="§"/>
              <a:defRPr sz="2000" b="1">
                <a:solidFill>
                  <a:schemeClr val="tx1"/>
                </a:solidFill>
                <a:latin typeface="Arial" charset="0"/>
                <a:ea typeface="ＭＳ Ｐゴシック" charset="-128"/>
                <a:cs typeface="Arial" charset="0"/>
              </a:defRPr>
            </a:lvl1pPr>
            <a:lvl2pPr marL="742950" indent="-285750">
              <a:buClr>
                <a:schemeClr val="tx1"/>
              </a:buClr>
              <a:buFont typeface="Arial" charset="0"/>
              <a:buChar char="–"/>
              <a:defRPr>
                <a:solidFill>
                  <a:schemeClr val="tx1"/>
                </a:solidFill>
                <a:latin typeface="Arial" charset="0"/>
                <a:ea typeface="Arial" charset="0"/>
                <a:cs typeface="Arial" charset="0"/>
              </a:defRPr>
            </a:lvl2pPr>
            <a:lvl3pPr marL="1143000" indent="-228600">
              <a:buClr>
                <a:schemeClr val="tx1"/>
              </a:buClr>
              <a:buChar char="•"/>
              <a:defRPr sz="1600">
                <a:solidFill>
                  <a:schemeClr val="tx1"/>
                </a:solidFill>
                <a:latin typeface="Arial" charset="0"/>
                <a:ea typeface="Arial" charset="0"/>
                <a:cs typeface="Arial" charset="0"/>
              </a:defRPr>
            </a:lvl3pPr>
            <a:lvl4pPr marL="1600200" indent="-228600">
              <a:buClr>
                <a:schemeClr val="tx1"/>
              </a:buClr>
              <a:buSzPct val="65000"/>
              <a:buFont typeface="Wingdings" charset="2"/>
              <a:buChar char="q"/>
              <a:defRPr sz="1400">
                <a:solidFill>
                  <a:schemeClr val="tx1"/>
                </a:solidFill>
                <a:latin typeface="Arial" charset="0"/>
                <a:ea typeface="Arial" charset="0"/>
                <a:cs typeface="Arial" charset="0"/>
              </a:defRPr>
            </a:lvl4pPr>
            <a:lvl5pPr marL="2057400" indent="-228600">
              <a:buClr>
                <a:schemeClr val="tx1"/>
              </a:buClr>
              <a:buFont typeface="Arial" charset="0"/>
              <a:buChar char="&gt;"/>
              <a:defRPr sz="1400">
                <a:solidFill>
                  <a:schemeClr val="tx1"/>
                </a:solidFill>
                <a:latin typeface="Arial" charset="0"/>
                <a:ea typeface="Arial" charset="0"/>
                <a:cs typeface="Arial" charset="0"/>
              </a:defRPr>
            </a:lvl5pPr>
            <a:lvl6pPr marL="25146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6pPr>
            <a:lvl7pPr marL="29718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7pPr>
            <a:lvl8pPr marL="34290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8pPr>
            <a:lvl9pPr marL="38862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9pPr>
          </a:lstStyle>
          <a:p>
            <a:pPr>
              <a:buClrTx/>
              <a:buFontTx/>
              <a:buNone/>
            </a:pPr>
            <a:endParaRPr lang="en-US" altLang="en-US" sz="1600" b="0" dirty="0"/>
          </a:p>
        </p:txBody>
      </p:sp>
      <p:sp>
        <p:nvSpPr>
          <p:cNvPr id="11270" name="TextBox 2"/>
          <p:cNvSpPr txBox="1">
            <a:spLocks noChangeArrowheads="1"/>
          </p:cNvSpPr>
          <p:nvPr/>
        </p:nvSpPr>
        <p:spPr bwMode="auto">
          <a:xfrm>
            <a:off x="3471863" y="5507039"/>
            <a:ext cx="4760912"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457200">
              <a:buClr>
                <a:schemeClr val="tx1"/>
              </a:buClr>
              <a:buFont typeface="Wingdings" charset="2"/>
              <a:buChar char="§"/>
              <a:defRPr sz="2000" b="1">
                <a:solidFill>
                  <a:schemeClr val="tx1"/>
                </a:solidFill>
                <a:latin typeface="Arial" charset="0"/>
                <a:ea typeface="ＭＳ Ｐゴシック" charset="-128"/>
                <a:cs typeface="Arial" charset="0"/>
              </a:defRPr>
            </a:lvl1pPr>
            <a:lvl2pPr marL="742950" indent="-285750" defTabSz="457200">
              <a:buClr>
                <a:schemeClr val="tx1"/>
              </a:buClr>
              <a:buFont typeface="Arial" charset="0"/>
              <a:buChar char="–"/>
              <a:defRPr>
                <a:solidFill>
                  <a:schemeClr val="tx1"/>
                </a:solidFill>
                <a:latin typeface="Arial" charset="0"/>
                <a:ea typeface="Arial" charset="0"/>
                <a:cs typeface="Arial" charset="0"/>
              </a:defRPr>
            </a:lvl2pPr>
            <a:lvl3pPr marL="1143000" indent="-228600" defTabSz="457200">
              <a:buClr>
                <a:schemeClr val="tx1"/>
              </a:buClr>
              <a:buChar char="•"/>
              <a:defRPr sz="1600">
                <a:solidFill>
                  <a:schemeClr val="tx1"/>
                </a:solidFill>
                <a:latin typeface="Arial" charset="0"/>
                <a:ea typeface="Arial" charset="0"/>
                <a:cs typeface="Arial" charset="0"/>
              </a:defRPr>
            </a:lvl3pPr>
            <a:lvl4pPr marL="1600200" indent="-228600" defTabSz="457200">
              <a:buClr>
                <a:schemeClr val="tx1"/>
              </a:buClr>
              <a:buSzPct val="65000"/>
              <a:buFont typeface="Wingdings" charset="2"/>
              <a:buChar char="q"/>
              <a:defRPr sz="1400">
                <a:solidFill>
                  <a:schemeClr val="tx1"/>
                </a:solidFill>
                <a:latin typeface="Arial" charset="0"/>
                <a:ea typeface="Arial" charset="0"/>
                <a:cs typeface="Arial" charset="0"/>
              </a:defRPr>
            </a:lvl4pPr>
            <a:lvl5pPr marL="2057400" indent="-228600" defTabSz="457200">
              <a:buClr>
                <a:schemeClr val="tx1"/>
              </a:buClr>
              <a:buFont typeface="Arial" charset="0"/>
              <a:buChar char="&gt;"/>
              <a:defRPr sz="1400">
                <a:solidFill>
                  <a:schemeClr val="tx1"/>
                </a:solidFill>
                <a:latin typeface="Arial" charset="0"/>
                <a:ea typeface="Arial" charset="0"/>
                <a:cs typeface="Arial" charset="0"/>
              </a:defRPr>
            </a:lvl5pPr>
            <a:lvl6pPr marL="2514600" indent="-228600" defTabSz="4572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6pPr>
            <a:lvl7pPr marL="2971800" indent="-228600" defTabSz="4572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7pPr>
            <a:lvl8pPr marL="3429000" indent="-228600" defTabSz="4572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8pPr>
            <a:lvl9pPr marL="3886200" indent="-228600" defTabSz="4572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9pPr>
          </a:lstStyle>
          <a:p>
            <a:pPr algn="ctr">
              <a:spcBef>
                <a:spcPct val="20000"/>
              </a:spcBef>
              <a:buClrTx/>
              <a:buFontTx/>
              <a:buNone/>
            </a:pPr>
            <a:r>
              <a:rPr lang="ja-JP" altLang="en-US" sz="2600">
                <a:solidFill>
                  <a:srgbClr val="4B4B4B"/>
                </a:solidFill>
                <a:latin typeface="Helvetica" charset="0"/>
              </a:rPr>
              <a:t>“</a:t>
            </a:r>
            <a:r>
              <a:rPr lang="en-US" altLang="ja-JP" sz="2600" dirty="0">
                <a:solidFill>
                  <a:srgbClr val="2DA4FF"/>
                </a:solidFill>
                <a:latin typeface="Helvetica" charset="0"/>
              </a:rPr>
              <a:t>Analytic Operating System</a:t>
            </a:r>
            <a:r>
              <a:rPr lang="ja-JP" altLang="en-US" sz="2600">
                <a:solidFill>
                  <a:srgbClr val="4B4B4B"/>
                </a:solidFill>
                <a:latin typeface="Helvetica" charset="0"/>
              </a:rPr>
              <a:t>”</a:t>
            </a:r>
            <a:endParaRPr lang="en-US" altLang="en-US" sz="2600" dirty="0">
              <a:solidFill>
                <a:srgbClr val="4B4B4B"/>
              </a:solidFill>
              <a:latin typeface="Helvetica" charset="0"/>
            </a:endParaRPr>
          </a:p>
        </p:txBody>
      </p:sp>
    </p:spTree>
    <p:extLst>
      <p:ext uri="{BB962C8B-B14F-4D97-AF65-F5344CB8AC3E}">
        <p14:creationId xmlns:p14="http://schemas.microsoft.com/office/powerpoint/2010/main" val="10691417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Title 1"/>
          <p:cNvSpPr>
            <a:spLocks noGrp="1"/>
          </p:cNvSpPr>
          <p:nvPr>
            <p:ph type="title"/>
          </p:nvPr>
        </p:nvSpPr>
        <p:spPr/>
        <p:txBody>
          <a:bodyPr/>
          <a:lstStyle/>
          <a:p>
            <a:r>
              <a:rPr lang="en-US" altLang="en-US" dirty="0">
                <a:ea typeface="ＭＳ Ｐゴシック" charset="-128"/>
              </a:rPr>
              <a:t>IBM </a:t>
            </a:r>
            <a:r>
              <a:rPr lang="en-US" altLang="en-US" dirty="0" smtClean="0">
                <a:ea typeface="ＭＳ Ｐゴシック" charset="-128"/>
              </a:rPr>
              <a:t>is All-in on Spark</a:t>
            </a:r>
            <a:endParaRPr lang="en-US" altLang="en-US" dirty="0">
              <a:ea typeface="ＭＳ Ｐゴシック" charset="-128"/>
            </a:endParaRPr>
          </a:p>
        </p:txBody>
      </p:sp>
      <p:grpSp>
        <p:nvGrpSpPr>
          <p:cNvPr id="25602" name="Group 18"/>
          <p:cNvGrpSpPr>
            <a:grpSpLocks/>
          </p:cNvGrpSpPr>
          <p:nvPr/>
        </p:nvGrpSpPr>
        <p:grpSpPr bwMode="auto">
          <a:xfrm>
            <a:off x="4232276" y="844551"/>
            <a:ext cx="3698875" cy="3673475"/>
            <a:chOff x="2346828" y="1339156"/>
            <a:chExt cx="3779547" cy="3313377"/>
          </a:xfrm>
        </p:grpSpPr>
        <p:sp>
          <p:nvSpPr>
            <p:cNvPr id="4" name="Oval 3"/>
            <p:cNvSpPr>
              <a:spLocks noChangeArrowheads="1"/>
            </p:cNvSpPr>
            <p:nvPr/>
          </p:nvSpPr>
          <p:spPr bwMode="auto">
            <a:xfrm>
              <a:off x="2346828" y="1339156"/>
              <a:ext cx="3700063" cy="3313377"/>
            </a:xfrm>
            <a:prstGeom prst="ellipse">
              <a:avLst/>
            </a:prstGeom>
            <a:solidFill>
              <a:schemeClr val="bg1"/>
            </a:solidFill>
            <a:ln w="50800">
              <a:solidFill>
                <a:srgbClr val="8AACE2"/>
              </a:solidFill>
              <a:round/>
              <a:headEnd/>
              <a:tailEnd/>
            </a:ln>
            <a:effectLst>
              <a:outerShdw blurRad="40000" dist="23000" dir="5400000" rotWithShape="0">
                <a:srgbClr val="000000">
                  <a:alpha val="34998"/>
                </a:srgbClr>
              </a:outerShdw>
            </a:effectLst>
          </p:spPr>
          <p:txBody>
            <a:bodyPr anchor="ctr"/>
            <a:lstStyle/>
            <a:p>
              <a:pPr algn="ctr">
                <a:defRPr/>
              </a:pPr>
              <a:endParaRPr lang="en-US">
                <a:solidFill>
                  <a:srgbClr val="FFFFFF"/>
                </a:solidFill>
                <a:ea typeface="ＭＳ Ｐゴシック" charset="0"/>
              </a:endParaRPr>
            </a:p>
          </p:txBody>
        </p:sp>
        <p:sp>
          <p:nvSpPr>
            <p:cNvPr id="25617" name="Content Placeholder 7"/>
            <p:cNvSpPr txBox="1">
              <a:spLocks/>
            </p:cNvSpPr>
            <p:nvPr/>
          </p:nvSpPr>
          <p:spPr bwMode="auto">
            <a:xfrm>
              <a:off x="2384638" y="2325534"/>
              <a:ext cx="3741737" cy="16730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17728" tIns="108864" rIns="217728" bIns="108864"/>
            <a:lstStyle>
              <a:lvl1pPr defTabSz="1087438">
                <a:buClr>
                  <a:schemeClr val="tx1"/>
                </a:buClr>
                <a:buFont typeface="Wingdings" charset="2"/>
                <a:buChar char="§"/>
                <a:defRPr sz="2000" b="1">
                  <a:solidFill>
                    <a:schemeClr val="tx1"/>
                  </a:solidFill>
                  <a:latin typeface="Arial" charset="0"/>
                  <a:ea typeface="ＭＳ Ｐゴシック" charset="-128"/>
                  <a:cs typeface="Arial" charset="0"/>
                </a:defRPr>
              </a:lvl1pPr>
              <a:lvl2pPr marL="742950" indent="-285750" defTabSz="1087438">
                <a:buClr>
                  <a:schemeClr val="tx1"/>
                </a:buClr>
                <a:buFont typeface="Arial" charset="0"/>
                <a:buChar char="–"/>
                <a:defRPr>
                  <a:solidFill>
                    <a:schemeClr val="tx1"/>
                  </a:solidFill>
                  <a:latin typeface="Arial" charset="0"/>
                  <a:ea typeface="Arial" charset="0"/>
                  <a:cs typeface="Arial" charset="0"/>
                </a:defRPr>
              </a:lvl2pPr>
              <a:lvl3pPr marL="1143000" indent="-228600" defTabSz="1087438">
                <a:buClr>
                  <a:schemeClr val="tx1"/>
                </a:buClr>
                <a:buChar char="•"/>
                <a:defRPr sz="1600">
                  <a:solidFill>
                    <a:schemeClr val="tx1"/>
                  </a:solidFill>
                  <a:latin typeface="Arial" charset="0"/>
                  <a:ea typeface="Arial" charset="0"/>
                  <a:cs typeface="Arial" charset="0"/>
                </a:defRPr>
              </a:lvl3pPr>
              <a:lvl4pPr marL="1600200" indent="-228600" defTabSz="1087438">
                <a:buClr>
                  <a:schemeClr val="tx1"/>
                </a:buClr>
                <a:buSzPct val="65000"/>
                <a:buFont typeface="Wingdings" charset="2"/>
                <a:buChar char="q"/>
                <a:defRPr sz="1400">
                  <a:solidFill>
                    <a:schemeClr val="tx1"/>
                  </a:solidFill>
                  <a:latin typeface="Arial" charset="0"/>
                  <a:ea typeface="Arial" charset="0"/>
                  <a:cs typeface="Arial" charset="0"/>
                </a:defRPr>
              </a:lvl4pPr>
              <a:lvl5pPr marL="2057400" indent="-228600" defTabSz="1087438">
                <a:buClr>
                  <a:schemeClr val="tx1"/>
                </a:buClr>
                <a:buFont typeface="Arial" charset="0"/>
                <a:buChar char="&gt;"/>
                <a:defRPr sz="1400">
                  <a:solidFill>
                    <a:schemeClr val="tx1"/>
                  </a:solidFill>
                  <a:latin typeface="Arial" charset="0"/>
                  <a:ea typeface="Arial" charset="0"/>
                  <a:cs typeface="Arial" charset="0"/>
                </a:defRPr>
              </a:lvl5pPr>
              <a:lvl6pPr marL="2514600" indent="-228600" defTabSz="1087438"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6pPr>
              <a:lvl7pPr marL="2971800" indent="-228600" defTabSz="1087438"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7pPr>
              <a:lvl8pPr marL="3429000" indent="-228600" defTabSz="1087438"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8pPr>
              <a:lvl9pPr marL="3886200" indent="-228600" defTabSz="1087438"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9pPr>
            </a:lstStyle>
            <a:p>
              <a:pPr algn="ctr">
                <a:lnSpc>
                  <a:spcPct val="90000"/>
                </a:lnSpc>
                <a:spcBef>
                  <a:spcPts val="1675"/>
                </a:spcBef>
                <a:buClrTx/>
                <a:buNone/>
              </a:pPr>
              <a:r>
                <a:rPr lang="en-US" altLang="en-US" sz="1800" b="0">
                  <a:latin typeface="HelvNeue for IBM Light" charset="0"/>
                </a:rPr>
                <a:t>Launch Spark Technology Cluster (STC), 300 engineers</a:t>
              </a:r>
            </a:p>
            <a:p>
              <a:pPr algn="ctr">
                <a:lnSpc>
                  <a:spcPct val="90000"/>
                </a:lnSpc>
                <a:spcBef>
                  <a:spcPts val="1675"/>
                </a:spcBef>
                <a:buClrTx/>
                <a:buNone/>
              </a:pPr>
              <a:r>
                <a:rPr lang="en-US" altLang="en-US" sz="1800" b="0">
                  <a:latin typeface="HelvNeue for IBM Light" charset="0"/>
                </a:rPr>
                <a:t>Open source SystemML</a:t>
              </a:r>
            </a:p>
            <a:p>
              <a:pPr algn="ctr">
                <a:lnSpc>
                  <a:spcPct val="90000"/>
                </a:lnSpc>
                <a:spcBef>
                  <a:spcPts val="1675"/>
                </a:spcBef>
                <a:buClrTx/>
                <a:buNone/>
              </a:pPr>
              <a:r>
                <a:rPr lang="en-US" altLang="en-US" sz="1800" b="0">
                  <a:latin typeface="HelvNeue for IBM Light" charset="0"/>
                </a:rPr>
                <a:t>Partner with Databricks</a:t>
              </a:r>
            </a:p>
            <a:p>
              <a:pPr algn="ctr">
                <a:lnSpc>
                  <a:spcPct val="90000"/>
                </a:lnSpc>
                <a:spcBef>
                  <a:spcPts val="1675"/>
                </a:spcBef>
                <a:buClrTx/>
                <a:buNone/>
              </a:pPr>
              <a:endParaRPr lang="en-US" altLang="en-US" sz="1800" b="0">
                <a:solidFill>
                  <a:srgbClr val="5A5C5E"/>
                </a:solidFill>
                <a:latin typeface="HelvNeue for IBM Light" charset="0"/>
              </a:endParaRPr>
            </a:p>
          </p:txBody>
        </p:sp>
        <p:sp>
          <p:nvSpPr>
            <p:cNvPr id="25618" name="TextBox 19"/>
            <p:cNvSpPr txBox="1">
              <a:spLocks noChangeArrowheads="1"/>
            </p:cNvSpPr>
            <p:nvPr/>
          </p:nvSpPr>
          <p:spPr bwMode="auto">
            <a:xfrm>
              <a:off x="2749701" y="1810735"/>
              <a:ext cx="2947988" cy="3608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Clr>
                  <a:schemeClr val="tx1"/>
                </a:buClr>
                <a:buFont typeface="Wingdings" charset="2"/>
                <a:buChar char="§"/>
                <a:defRPr sz="2000" b="1">
                  <a:solidFill>
                    <a:schemeClr val="tx1"/>
                  </a:solidFill>
                  <a:latin typeface="Arial" charset="0"/>
                  <a:ea typeface="ＭＳ Ｐゴシック" charset="-128"/>
                  <a:cs typeface="Arial" charset="0"/>
                </a:defRPr>
              </a:lvl1pPr>
              <a:lvl2pPr marL="742950" indent="-285750">
                <a:buClr>
                  <a:schemeClr val="tx1"/>
                </a:buClr>
                <a:buFont typeface="Arial" charset="0"/>
                <a:buChar char="–"/>
                <a:defRPr>
                  <a:solidFill>
                    <a:schemeClr val="tx1"/>
                  </a:solidFill>
                  <a:latin typeface="Arial" charset="0"/>
                  <a:ea typeface="Arial" charset="0"/>
                  <a:cs typeface="Arial" charset="0"/>
                </a:defRPr>
              </a:lvl2pPr>
              <a:lvl3pPr marL="1143000" indent="-228600">
                <a:buClr>
                  <a:schemeClr val="tx1"/>
                </a:buClr>
                <a:buChar char="•"/>
                <a:defRPr sz="1600">
                  <a:solidFill>
                    <a:schemeClr val="tx1"/>
                  </a:solidFill>
                  <a:latin typeface="Arial" charset="0"/>
                  <a:ea typeface="Arial" charset="0"/>
                  <a:cs typeface="Arial" charset="0"/>
                </a:defRPr>
              </a:lvl3pPr>
              <a:lvl4pPr marL="1600200" indent="-228600">
                <a:buClr>
                  <a:schemeClr val="tx1"/>
                </a:buClr>
                <a:buSzPct val="65000"/>
                <a:buFont typeface="Wingdings" charset="2"/>
                <a:buChar char="q"/>
                <a:defRPr sz="1400">
                  <a:solidFill>
                    <a:schemeClr val="tx1"/>
                  </a:solidFill>
                  <a:latin typeface="Arial" charset="0"/>
                  <a:ea typeface="Arial" charset="0"/>
                  <a:cs typeface="Arial" charset="0"/>
                </a:defRPr>
              </a:lvl4pPr>
              <a:lvl5pPr marL="2057400" indent="-228600">
                <a:buClr>
                  <a:schemeClr val="tx1"/>
                </a:buClr>
                <a:buFont typeface="Arial" charset="0"/>
                <a:buChar char="&gt;"/>
                <a:defRPr sz="1400">
                  <a:solidFill>
                    <a:schemeClr val="tx1"/>
                  </a:solidFill>
                  <a:latin typeface="Arial" charset="0"/>
                  <a:ea typeface="Arial" charset="0"/>
                  <a:cs typeface="Arial" charset="0"/>
                </a:defRPr>
              </a:lvl5pPr>
              <a:lvl6pPr marL="25146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6pPr>
              <a:lvl7pPr marL="29718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7pPr>
              <a:lvl8pPr marL="34290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8pPr>
              <a:lvl9pPr marL="38862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9pPr>
            </a:lstStyle>
            <a:p>
              <a:pPr algn="ctr">
                <a:buClrTx/>
                <a:buFontTx/>
                <a:buNone/>
              </a:pPr>
              <a:r>
                <a:rPr lang="en-US" altLang="en-US">
                  <a:solidFill>
                    <a:srgbClr val="5A5C5E"/>
                  </a:solidFill>
                  <a:latin typeface="HelvNeue for IBM Light" charset="0"/>
                </a:rPr>
                <a:t>Contribute to the Core</a:t>
              </a:r>
            </a:p>
          </p:txBody>
        </p:sp>
        <p:cxnSp>
          <p:nvCxnSpPr>
            <p:cNvPr id="7" name="Straight Connector 6"/>
            <p:cNvCxnSpPr/>
            <p:nvPr/>
          </p:nvCxnSpPr>
          <p:spPr>
            <a:xfrm>
              <a:off x="2778313" y="2224060"/>
              <a:ext cx="2958753"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25603" name="Group 12"/>
          <p:cNvGrpSpPr>
            <a:grpSpLocks/>
          </p:cNvGrpSpPr>
          <p:nvPr/>
        </p:nvGrpSpPr>
        <p:grpSpPr bwMode="auto">
          <a:xfrm>
            <a:off x="7000385" y="2995272"/>
            <a:ext cx="3675063" cy="3640138"/>
            <a:chOff x="352425" y="2751138"/>
            <a:chExt cx="4276725" cy="3808412"/>
          </a:xfrm>
        </p:grpSpPr>
        <p:sp>
          <p:nvSpPr>
            <p:cNvPr id="25612" name="TextBox 15"/>
            <p:cNvSpPr txBox="1">
              <a:spLocks noChangeArrowheads="1"/>
            </p:cNvSpPr>
            <p:nvPr/>
          </p:nvSpPr>
          <p:spPr bwMode="auto">
            <a:xfrm>
              <a:off x="996950" y="3295650"/>
              <a:ext cx="2876550" cy="4186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Clr>
                  <a:schemeClr val="tx1"/>
                </a:buClr>
                <a:buFont typeface="Wingdings" charset="2"/>
                <a:buChar char="§"/>
                <a:defRPr sz="2000" b="1">
                  <a:solidFill>
                    <a:schemeClr val="tx1"/>
                  </a:solidFill>
                  <a:latin typeface="Arial" charset="0"/>
                  <a:ea typeface="ＭＳ Ｐゴシック" charset="-128"/>
                  <a:cs typeface="Arial" charset="0"/>
                </a:defRPr>
              </a:lvl1pPr>
              <a:lvl2pPr marL="742950" indent="-285750">
                <a:buClr>
                  <a:schemeClr val="tx1"/>
                </a:buClr>
                <a:buFont typeface="Arial" charset="0"/>
                <a:buChar char="–"/>
                <a:defRPr>
                  <a:solidFill>
                    <a:schemeClr val="tx1"/>
                  </a:solidFill>
                  <a:latin typeface="Arial" charset="0"/>
                  <a:ea typeface="Arial" charset="0"/>
                  <a:cs typeface="Arial" charset="0"/>
                </a:defRPr>
              </a:lvl2pPr>
              <a:lvl3pPr marL="1143000" indent="-228600">
                <a:buClr>
                  <a:schemeClr val="tx1"/>
                </a:buClr>
                <a:buChar char="•"/>
                <a:defRPr sz="1600">
                  <a:solidFill>
                    <a:schemeClr val="tx1"/>
                  </a:solidFill>
                  <a:latin typeface="Arial" charset="0"/>
                  <a:ea typeface="Arial" charset="0"/>
                  <a:cs typeface="Arial" charset="0"/>
                </a:defRPr>
              </a:lvl3pPr>
              <a:lvl4pPr marL="1600200" indent="-228600">
                <a:buClr>
                  <a:schemeClr val="tx1"/>
                </a:buClr>
                <a:buSzPct val="65000"/>
                <a:buFont typeface="Wingdings" charset="2"/>
                <a:buChar char="q"/>
                <a:defRPr sz="1400">
                  <a:solidFill>
                    <a:schemeClr val="tx1"/>
                  </a:solidFill>
                  <a:latin typeface="Arial" charset="0"/>
                  <a:ea typeface="Arial" charset="0"/>
                  <a:cs typeface="Arial" charset="0"/>
                </a:defRPr>
              </a:lvl4pPr>
              <a:lvl5pPr marL="2057400" indent="-228600">
                <a:buClr>
                  <a:schemeClr val="tx1"/>
                </a:buClr>
                <a:buFont typeface="Arial" charset="0"/>
                <a:buChar char="&gt;"/>
                <a:defRPr sz="1400">
                  <a:solidFill>
                    <a:schemeClr val="tx1"/>
                  </a:solidFill>
                  <a:latin typeface="Arial" charset="0"/>
                  <a:ea typeface="Arial" charset="0"/>
                  <a:cs typeface="Arial" charset="0"/>
                </a:defRPr>
              </a:lvl5pPr>
              <a:lvl6pPr marL="25146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6pPr>
              <a:lvl7pPr marL="29718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7pPr>
              <a:lvl8pPr marL="34290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8pPr>
              <a:lvl9pPr marL="38862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9pPr>
            </a:lstStyle>
            <a:p>
              <a:pPr algn="ctr">
                <a:buClrTx/>
                <a:buFontTx/>
                <a:buNone/>
              </a:pPr>
              <a:r>
                <a:rPr lang="en-US" altLang="en-US">
                  <a:solidFill>
                    <a:srgbClr val="5A5C5E"/>
                  </a:solidFill>
                  <a:latin typeface="HelvNeue for IBM Light" charset="0"/>
                </a:rPr>
                <a:t>Foster Community</a:t>
              </a:r>
            </a:p>
          </p:txBody>
        </p:sp>
        <p:sp>
          <p:nvSpPr>
            <p:cNvPr id="25613" name="Content Placeholder 7"/>
            <p:cNvSpPr txBox="1">
              <a:spLocks/>
            </p:cNvSpPr>
            <p:nvPr/>
          </p:nvSpPr>
          <p:spPr bwMode="auto">
            <a:xfrm>
              <a:off x="592138" y="3881881"/>
              <a:ext cx="3873500" cy="2341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17728" tIns="108864" rIns="217728" bIns="108864"/>
            <a:lstStyle>
              <a:lvl1pPr defTabSz="1087438">
                <a:buClr>
                  <a:schemeClr val="tx1"/>
                </a:buClr>
                <a:buFont typeface="Wingdings" charset="2"/>
                <a:buChar char="§"/>
                <a:defRPr sz="2000" b="1">
                  <a:solidFill>
                    <a:schemeClr val="tx1"/>
                  </a:solidFill>
                  <a:latin typeface="Arial" charset="0"/>
                  <a:ea typeface="ＭＳ Ｐゴシック" charset="-128"/>
                  <a:cs typeface="Arial" charset="0"/>
                </a:defRPr>
              </a:lvl1pPr>
              <a:lvl2pPr marL="742950" indent="-285750" defTabSz="1087438">
                <a:buClr>
                  <a:schemeClr val="tx1"/>
                </a:buClr>
                <a:buFont typeface="Arial" charset="0"/>
                <a:buChar char="–"/>
                <a:defRPr>
                  <a:solidFill>
                    <a:schemeClr val="tx1"/>
                  </a:solidFill>
                  <a:latin typeface="Arial" charset="0"/>
                  <a:ea typeface="Arial" charset="0"/>
                  <a:cs typeface="Arial" charset="0"/>
                </a:defRPr>
              </a:lvl2pPr>
              <a:lvl3pPr marL="1143000" indent="-228600" defTabSz="1087438">
                <a:buClr>
                  <a:schemeClr val="tx1"/>
                </a:buClr>
                <a:buChar char="•"/>
                <a:defRPr sz="1600">
                  <a:solidFill>
                    <a:schemeClr val="tx1"/>
                  </a:solidFill>
                  <a:latin typeface="Arial" charset="0"/>
                  <a:ea typeface="Arial" charset="0"/>
                  <a:cs typeface="Arial" charset="0"/>
                </a:defRPr>
              </a:lvl3pPr>
              <a:lvl4pPr marL="1600200" indent="-228600" defTabSz="1087438">
                <a:buClr>
                  <a:schemeClr val="tx1"/>
                </a:buClr>
                <a:buSzPct val="65000"/>
                <a:buFont typeface="Wingdings" charset="2"/>
                <a:buChar char="q"/>
                <a:defRPr sz="1400">
                  <a:solidFill>
                    <a:schemeClr val="tx1"/>
                  </a:solidFill>
                  <a:latin typeface="Arial" charset="0"/>
                  <a:ea typeface="Arial" charset="0"/>
                  <a:cs typeface="Arial" charset="0"/>
                </a:defRPr>
              </a:lvl4pPr>
              <a:lvl5pPr marL="2057400" indent="-228600" defTabSz="1087438">
                <a:buClr>
                  <a:schemeClr val="tx1"/>
                </a:buClr>
                <a:buFont typeface="Arial" charset="0"/>
                <a:buChar char="&gt;"/>
                <a:defRPr sz="1400">
                  <a:solidFill>
                    <a:schemeClr val="tx1"/>
                  </a:solidFill>
                  <a:latin typeface="Arial" charset="0"/>
                  <a:ea typeface="Arial" charset="0"/>
                  <a:cs typeface="Arial" charset="0"/>
                </a:defRPr>
              </a:lvl5pPr>
              <a:lvl6pPr marL="2514600" indent="-228600" defTabSz="1087438"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6pPr>
              <a:lvl7pPr marL="2971800" indent="-228600" defTabSz="1087438"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7pPr>
              <a:lvl8pPr marL="3429000" indent="-228600" defTabSz="1087438"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8pPr>
              <a:lvl9pPr marL="3886200" indent="-228600" defTabSz="1087438"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9pPr>
            </a:lstStyle>
            <a:p>
              <a:pPr algn="ctr">
                <a:lnSpc>
                  <a:spcPct val="90000"/>
                </a:lnSpc>
                <a:spcBef>
                  <a:spcPts val="1675"/>
                </a:spcBef>
                <a:buClrTx/>
                <a:buNone/>
              </a:pPr>
              <a:r>
                <a:rPr lang="en-US" altLang="en-US" sz="1800" b="0">
                  <a:latin typeface="HelvNeue for IBM Light" charset="0"/>
                </a:rPr>
                <a:t>Educate 1M+ data scientists and engineers via online courses</a:t>
              </a:r>
            </a:p>
            <a:p>
              <a:pPr algn="ctr">
                <a:lnSpc>
                  <a:spcPct val="90000"/>
                </a:lnSpc>
                <a:spcBef>
                  <a:spcPts val="1675"/>
                </a:spcBef>
                <a:buClrTx/>
                <a:buNone/>
              </a:pPr>
              <a:r>
                <a:rPr lang="en-US" altLang="en-US" sz="1800" b="0">
                  <a:latin typeface="HelvNeue for IBM Light" charset="0"/>
                </a:rPr>
                <a:t>Sponsor </a:t>
              </a:r>
              <a:r>
                <a:rPr lang="en-US" altLang="en-US" sz="1800" b="0" err="1">
                  <a:latin typeface="HelvNeue for IBM Light" charset="0"/>
                </a:rPr>
                <a:t>AMPLab</a:t>
              </a:r>
              <a:r>
                <a:rPr lang="en-US" altLang="en-US" sz="1800" b="0">
                  <a:latin typeface="HelvNeue for IBM Light" charset="0"/>
                </a:rPr>
                <a:t>, creators and evangelists of Spark</a:t>
              </a:r>
              <a:endParaRPr lang="en-US" altLang="en-US" sz="1800" b="0">
                <a:solidFill>
                  <a:srgbClr val="5A5C5E"/>
                </a:solidFill>
                <a:latin typeface="HelvNeue for IBM Light" charset="0"/>
              </a:endParaRPr>
            </a:p>
          </p:txBody>
        </p:sp>
        <p:cxnSp>
          <p:nvCxnSpPr>
            <p:cNvPr id="11" name="Straight Connector 10"/>
            <p:cNvCxnSpPr/>
            <p:nvPr/>
          </p:nvCxnSpPr>
          <p:spPr>
            <a:xfrm>
              <a:off x="999014" y="3732722"/>
              <a:ext cx="295953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12" name="Oval 11"/>
            <p:cNvSpPr>
              <a:spLocks noChangeArrowheads="1"/>
            </p:cNvSpPr>
            <p:nvPr/>
          </p:nvSpPr>
          <p:spPr bwMode="auto">
            <a:xfrm>
              <a:off x="352425" y="2751138"/>
              <a:ext cx="4276725" cy="3808412"/>
            </a:xfrm>
            <a:prstGeom prst="ellipse">
              <a:avLst/>
            </a:prstGeom>
            <a:noFill/>
            <a:ln w="50800">
              <a:solidFill>
                <a:srgbClr val="8AACE2"/>
              </a:solidFill>
              <a:round/>
              <a:headEnd/>
              <a:tailEnd/>
            </a:ln>
            <a:effectLst>
              <a:outerShdw blurRad="40000" dist="23000" dir="5400000" rotWithShape="0">
                <a:srgbClr val="000000">
                  <a:alpha val="34998"/>
                </a:srgbClr>
              </a:outerShdw>
            </a:effectLst>
            <a:extLst>
              <a:ext uri="{909E8E84-426E-40dd-AFC4-6F175D3DCCD1}"/>
            </a:extLst>
          </p:spPr>
          <p:txBody>
            <a:bodyPr anchor="ctr"/>
            <a:lstStyle/>
            <a:p>
              <a:pPr algn="ctr">
                <a:defRPr/>
              </a:pPr>
              <a:endParaRPr lang="en-US">
                <a:solidFill>
                  <a:srgbClr val="FFFFFF"/>
                </a:solidFill>
                <a:ea typeface="ＭＳ Ｐゴシック" charset="0"/>
              </a:endParaRPr>
            </a:p>
          </p:txBody>
        </p:sp>
      </p:grpSp>
      <p:grpSp>
        <p:nvGrpSpPr>
          <p:cNvPr id="25604" name="Group 17"/>
          <p:cNvGrpSpPr>
            <a:grpSpLocks/>
          </p:cNvGrpSpPr>
          <p:nvPr/>
        </p:nvGrpSpPr>
        <p:grpSpPr bwMode="auto">
          <a:xfrm>
            <a:off x="1410192" y="2959101"/>
            <a:ext cx="3670300" cy="3676650"/>
            <a:chOff x="7408863" y="2695575"/>
            <a:chExt cx="4402137" cy="3863975"/>
          </a:xfrm>
        </p:grpSpPr>
        <p:sp>
          <p:nvSpPr>
            <p:cNvPr id="25608" name="TextBox 20"/>
            <p:cNvSpPr txBox="1">
              <a:spLocks noChangeArrowheads="1"/>
            </p:cNvSpPr>
            <p:nvPr/>
          </p:nvSpPr>
          <p:spPr bwMode="auto">
            <a:xfrm>
              <a:off x="8076882" y="3243092"/>
              <a:ext cx="3156728" cy="420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Clr>
                  <a:schemeClr val="tx1"/>
                </a:buClr>
                <a:buFont typeface="Wingdings" charset="2"/>
                <a:buChar char="§"/>
                <a:defRPr sz="2000" b="1">
                  <a:solidFill>
                    <a:schemeClr val="tx1"/>
                  </a:solidFill>
                  <a:latin typeface="Arial" charset="0"/>
                  <a:ea typeface="ＭＳ Ｐゴシック" charset="-128"/>
                  <a:cs typeface="Arial" charset="0"/>
                </a:defRPr>
              </a:lvl1pPr>
              <a:lvl2pPr marL="742950" indent="-285750">
                <a:buClr>
                  <a:schemeClr val="tx1"/>
                </a:buClr>
                <a:buFont typeface="Arial" charset="0"/>
                <a:buChar char="–"/>
                <a:defRPr>
                  <a:solidFill>
                    <a:schemeClr val="tx1"/>
                  </a:solidFill>
                  <a:latin typeface="Arial" charset="0"/>
                  <a:ea typeface="Arial" charset="0"/>
                  <a:cs typeface="Arial" charset="0"/>
                </a:defRPr>
              </a:lvl2pPr>
              <a:lvl3pPr marL="1143000" indent="-228600">
                <a:buClr>
                  <a:schemeClr val="tx1"/>
                </a:buClr>
                <a:buChar char="•"/>
                <a:defRPr sz="1600">
                  <a:solidFill>
                    <a:schemeClr val="tx1"/>
                  </a:solidFill>
                  <a:latin typeface="Arial" charset="0"/>
                  <a:ea typeface="Arial" charset="0"/>
                  <a:cs typeface="Arial" charset="0"/>
                </a:defRPr>
              </a:lvl3pPr>
              <a:lvl4pPr marL="1600200" indent="-228600">
                <a:buClr>
                  <a:schemeClr val="tx1"/>
                </a:buClr>
                <a:buSzPct val="65000"/>
                <a:buFont typeface="Wingdings" charset="2"/>
                <a:buChar char="q"/>
                <a:defRPr sz="1400">
                  <a:solidFill>
                    <a:schemeClr val="tx1"/>
                  </a:solidFill>
                  <a:latin typeface="Arial" charset="0"/>
                  <a:ea typeface="Arial" charset="0"/>
                  <a:cs typeface="Arial" charset="0"/>
                </a:defRPr>
              </a:lvl4pPr>
              <a:lvl5pPr marL="2057400" indent="-228600">
                <a:buClr>
                  <a:schemeClr val="tx1"/>
                </a:buClr>
                <a:buFont typeface="Arial" charset="0"/>
                <a:buChar char="&gt;"/>
                <a:defRPr sz="1400">
                  <a:solidFill>
                    <a:schemeClr val="tx1"/>
                  </a:solidFill>
                  <a:latin typeface="Arial" charset="0"/>
                  <a:ea typeface="Arial" charset="0"/>
                  <a:cs typeface="Arial" charset="0"/>
                </a:defRPr>
              </a:lvl5pPr>
              <a:lvl6pPr marL="25146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6pPr>
              <a:lvl7pPr marL="29718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7pPr>
              <a:lvl8pPr marL="34290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8pPr>
              <a:lvl9pPr marL="38862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9pPr>
            </a:lstStyle>
            <a:p>
              <a:pPr algn="ctr">
                <a:buClrTx/>
                <a:buFontTx/>
                <a:buNone/>
              </a:pPr>
              <a:r>
                <a:rPr lang="en-US" altLang="en-US">
                  <a:solidFill>
                    <a:srgbClr val="5A5C5E"/>
                  </a:solidFill>
                  <a:latin typeface="HelvNeue for IBM Light" charset="0"/>
                </a:rPr>
                <a:t>Infuse the Portfolio</a:t>
              </a:r>
            </a:p>
          </p:txBody>
        </p:sp>
        <p:cxnSp>
          <p:nvCxnSpPr>
            <p:cNvPr id="15" name="Straight Connector 14"/>
            <p:cNvCxnSpPr/>
            <p:nvPr/>
          </p:nvCxnSpPr>
          <p:spPr>
            <a:xfrm>
              <a:off x="8168574" y="3679921"/>
              <a:ext cx="2958876"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25610" name="Content Placeholder 7"/>
            <p:cNvSpPr txBox="1">
              <a:spLocks/>
            </p:cNvSpPr>
            <p:nvPr/>
          </p:nvSpPr>
          <p:spPr bwMode="auto">
            <a:xfrm>
              <a:off x="7575550" y="3678409"/>
              <a:ext cx="4073525" cy="2341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17728" tIns="108864" rIns="217728" bIns="108864"/>
            <a:lstStyle>
              <a:lvl1pPr defTabSz="1087438">
                <a:buClr>
                  <a:schemeClr val="tx1"/>
                </a:buClr>
                <a:buFont typeface="Wingdings" charset="2"/>
                <a:buChar char="§"/>
                <a:defRPr sz="2000" b="1">
                  <a:solidFill>
                    <a:schemeClr val="tx1"/>
                  </a:solidFill>
                  <a:latin typeface="Arial" charset="0"/>
                  <a:ea typeface="ＭＳ Ｐゴシック" charset="-128"/>
                  <a:cs typeface="Arial" charset="0"/>
                </a:defRPr>
              </a:lvl1pPr>
              <a:lvl2pPr marL="742950" indent="-285750" defTabSz="1087438">
                <a:buClr>
                  <a:schemeClr val="tx1"/>
                </a:buClr>
                <a:buFont typeface="Arial" charset="0"/>
                <a:buChar char="–"/>
                <a:defRPr>
                  <a:solidFill>
                    <a:schemeClr val="tx1"/>
                  </a:solidFill>
                  <a:latin typeface="Arial" charset="0"/>
                  <a:ea typeface="Arial" charset="0"/>
                  <a:cs typeface="Arial" charset="0"/>
                </a:defRPr>
              </a:lvl2pPr>
              <a:lvl3pPr marL="1143000" indent="-228600" defTabSz="1087438">
                <a:buClr>
                  <a:schemeClr val="tx1"/>
                </a:buClr>
                <a:buChar char="•"/>
                <a:defRPr sz="1600">
                  <a:solidFill>
                    <a:schemeClr val="tx1"/>
                  </a:solidFill>
                  <a:latin typeface="Arial" charset="0"/>
                  <a:ea typeface="Arial" charset="0"/>
                  <a:cs typeface="Arial" charset="0"/>
                </a:defRPr>
              </a:lvl3pPr>
              <a:lvl4pPr marL="1600200" indent="-228600" defTabSz="1087438">
                <a:buClr>
                  <a:schemeClr val="tx1"/>
                </a:buClr>
                <a:buSzPct val="65000"/>
                <a:buFont typeface="Wingdings" charset="2"/>
                <a:buChar char="q"/>
                <a:defRPr sz="1400">
                  <a:solidFill>
                    <a:schemeClr val="tx1"/>
                  </a:solidFill>
                  <a:latin typeface="Arial" charset="0"/>
                  <a:ea typeface="Arial" charset="0"/>
                  <a:cs typeface="Arial" charset="0"/>
                </a:defRPr>
              </a:lvl4pPr>
              <a:lvl5pPr marL="2057400" indent="-228600" defTabSz="1087438">
                <a:buClr>
                  <a:schemeClr val="tx1"/>
                </a:buClr>
                <a:buFont typeface="Arial" charset="0"/>
                <a:buChar char="&gt;"/>
                <a:defRPr sz="1400">
                  <a:solidFill>
                    <a:schemeClr val="tx1"/>
                  </a:solidFill>
                  <a:latin typeface="Arial" charset="0"/>
                  <a:ea typeface="Arial" charset="0"/>
                  <a:cs typeface="Arial" charset="0"/>
                </a:defRPr>
              </a:lvl5pPr>
              <a:lvl6pPr marL="2514600" indent="-228600" defTabSz="1087438"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6pPr>
              <a:lvl7pPr marL="2971800" indent="-228600" defTabSz="1087438"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7pPr>
              <a:lvl8pPr marL="3429000" indent="-228600" defTabSz="1087438"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8pPr>
              <a:lvl9pPr marL="3886200" indent="-228600" defTabSz="1087438"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9pPr>
            </a:lstStyle>
            <a:p>
              <a:pPr algn="ctr">
                <a:lnSpc>
                  <a:spcPct val="90000"/>
                </a:lnSpc>
                <a:spcBef>
                  <a:spcPts val="1675"/>
                </a:spcBef>
                <a:buClrTx/>
                <a:buNone/>
              </a:pPr>
              <a:r>
                <a:rPr lang="en-US" altLang="en-US" sz="1800" b="0">
                  <a:latin typeface="HelvNeue for IBM Light" charset="0"/>
                </a:rPr>
                <a:t>Integrate Spark throughout portfolio</a:t>
              </a:r>
            </a:p>
            <a:p>
              <a:pPr algn="ctr">
                <a:lnSpc>
                  <a:spcPct val="90000"/>
                </a:lnSpc>
                <a:spcBef>
                  <a:spcPts val="1675"/>
                </a:spcBef>
                <a:buClrTx/>
                <a:buNone/>
              </a:pPr>
              <a:r>
                <a:rPr lang="en-US" altLang="en-US" sz="1800" b="0">
                  <a:latin typeface="HelvNeue for IBM Light" charset="0"/>
                </a:rPr>
                <a:t>3,500 employees working on Spark-related topics</a:t>
              </a:r>
            </a:p>
            <a:p>
              <a:pPr algn="ctr">
                <a:lnSpc>
                  <a:spcPct val="90000"/>
                </a:lnSpc>
                <a:spcBef>
                  <a:spcPts val="1675"/>
                </a:spcBef>
                <a:buClrTx/>
                <a:buNone/>
              </a:pPr>
              <a:r>
                <a:rPr lang="en-US" altLang="en-US" sz="1800" b="0">
                  <a:latin typeface="HelvNeue for IBM Light" charset="0"/>
                </a:rPr>
                <a:t>Spark however customers want it – standalone, platform or products</a:t>
              </a:r>
              <a:endParaRPr lang="en-US" altLang="en-US" sz="1800" b="0">
                <a:solidFill>
                  <a:srgbClr val="5A5C5E"/>
                </a:solidFill>
                <a:latin typeface="HelvNeue for IBM Light" charset="0"/>
              </a:endParaRPr>
            </a:p>
          </p:txBody>
        </p:sp>
        <p:sp>
          <p:nvSpPr>
            <p:cNvPr id="17" name="Oval 16"/>
            <p:cNvSpPr>
              <a:spLocks noChangeArrowheads="1"/>
            </p:cNvSpPr>
            <p:nvPr/>
          </p:nvSpPr>
          <p:spPr bwMode="auto">
            <a:xfrm>
              <a:off x="7408863" y="2695575"/>
              <a:ext cx="4402137" cy="3863975"/>
            </a:xfrm>
            <a:prstGeom prst="ellipse">
              <a:avLst/>
            </a:prstGeom>
            <a:noFill/>
            <a:ln w="50800">
              <a:solidFill>
                <a:srgbClr val="8AACE2"/>
              </a:solidFill>
              <a:round/>
              <a:headEnd/>
              <a:tailEnd/>
            </a:ln>
            <a:effectLst>
              <a:outerShdw blurRad="40000" dist="23000" dir="5400000" rotWithShape="0">
                <a:srgbClr val="000000">
                  <a:alpha val="34998"/>
                </a:srgbClr>
              </a:outerShdw>
            </a:effectLst>
            <a:extLst>
              <a:ext uri="{909E8E84-426E-40dd-AFC4-6F175D3DCCD1}"/>
            </a:extLst>
          </p:spPr>
          <p:txBody>
            <a:bodyPr anchor="ctr"/>
            <a:lstStyle/>
            <a:p>
              <a:pPr algn="ctr">
                <a:defRPr/>
              </a:pPr>
              <a:endParaRPr lang="en-US">
                <a:solidFill>
                  <a:srgbClr val="FFFFFF"/>
                </a:solidFill>
                <a:ea typeface="ＭＳ Ｐゴシック" charset="0"/>
              </a:endParaRPr>
            </a:p>
          </p:txBody>
        </p:sp>
      </p:grpSp>
      <p:grpSp>
        <p:nvGrpSpPr>
          <p:cNvPr id="25605" name="Group 21"/>
          <p:cNvGrpSpPr>
            <a:grpSpLocks/>
          </p:cNvGrpSpPr>
          <p:nvPr/>
        </p:nvGrpSpPr>
        <p:grpSpPr bwMode="auto">
          <a:xfrm>
            <a:off x="8549152" y="565151"/>
            <a:ext cx="3488116" cy="2108369"/>
            <a:chOff x="8780463" y="677863"/>
            <a:chExt cx="3488116" cy="2108369"/>
          </a:xfrm>
        </p:grpSpPr>
        <p:sp>
          <p:nvSpPr>
            <p:cNvPr id="20" name="Rounded Rectangular Callout 19"/>
            <p:cNvSpPr>
              <a:spLocks noChangeArrowheads="1"/>
            </p:cNvSpPr>
            <p:nvPr/>
          </p:nvSpPr>
          <p:spPr bwMode="auto">
            <a:xfrm>
              <a:off x="8780463" y="677863"/>
              <a:ext cx="2806700" cy="1227138"/>
            </a:xfrm>
            <a:prstGeom prst="wedgeRoundRectCallout">
              <a:avLst>
                <a:gd name="adj1" fmla="val 23190"/>
                <a:gd name="adj2" fmla="val 60829"/>
                <a:gd name="adj3" fmla="val 16667"/>
              </a:avLst>
            </a:prstGeom>
            <a:solidFill>
              <a:srgbClr val="D9D9D9"/>
            </a:solidFill>
            <a:ln>
              <a:noFill/>
            </a:ln>
            <a:effectLst>
              <a:outerShdw blurRad="40000" dist="23000" dir="5400000" rotWithShape="0">
                <a:srgbClr val="000000">
                  <a:alpha val="34998"/>
                </a:srgbClr>
              </a:outerShdw>
            </a:effectLst>
            <a:extLst>
              <a:ext uri="{91240B29-F687-4f45-9708-019B960494DF}"/>
            </a:extLst>
          </p:spPr>
          <p:txBody>
            <a:bodyPr anchor="ctr"/>
            <a:lstStyle/>
            <a:p>
              <a:pPr algn="ctr">
                <a:defRPr/>
              </a:pPr>
              <a:r>
                <a:rPr lang="en-US" dirty="0">
                  <a:latin typeface="Helvetica"/>
                  <a:cs typeface="Helvetica"/>
                </a:rPr>
                <a:t>"It's like Spark just got blessed by the enterprise rabbi."</a:t>
              </a:r>
            </a:p>
          </p:txBody>
        </p:sp>
        <p:sp>
          <p:nvSpPr>
            <p:cNvPr id="25607" name="TextBox 28"/>
            <p:cNvSpPr txBox="1">
              <a:spLocks noChangeArrowheads="1"/>
            </p:cNvSpPr>
            <p:nvPr/>
          </p:nvSpPr>
          <p:spPr bwMode="auto">
            <a:xfrm>
              <a:off x="9533663" y="2047568"/>
              <a:ext cx="2734916"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Clr>
                  <a:schemeClr val="tx1"/>
                </a:buClr>
                <a:buFont typeface="Wingdings" charset="2"/>
                <a:buChar char="§"/>
                <a:defRPr sz="2000" b="1">
                  <a:solidFill>
                    <a:schemeClr val="tx1"/>
                  </a:solidFill>
                  <a:latin typeface="Arial" charset="0"/>
                  <a:ea typeface="ＭＳ Ｐゴシック" charset="-128"/>
                  <a:cs typeface="Arial" charset="0"/>
                </a:defRPr>
              </a:lvl1pPr>
              <a:lvl2pPr marL="742950" indent="-285750">
                <a:buClr>
                  <a:schemeClr val="tx1"/>
                </a:buClr>
                <a:buFont typeface="Arial" charset="0"/>
                <a:buChar char="–"/>
                <a:defRPr>
                  <a:solidFill>
                    <a:schemeClr val="tx1"/>
                  </a:solidFill>
                  <a:latin typeface="Arial" charset="0"/>
                  <a:ea typeface="Arial" charset="0"/>
                  <a:cs typeface="Arial" charset="0"/>
                </a:defRPr>
              </a:lvl2pPr>
              <a:lvl3pPr marL="1143000" indent="-228600">
                <a:buClr>
                  <a:schemeClr val="tx1"/>
                </a:buClr>
                <a:buChar char="•"/>
                <a:defRPr sz="1600">
                  <a:solidFill>
                    <a:schemeClr val="tx1"/>
                  </a:solidFill>
                  <a:latin typeface="Arial" charset="0"/>
                  <a:ea typeface="Arial" charset="0"/>
                  <a:cs typeface="Arial" charset="0"/>
                </a:defRPr>
              </a:lvl3pPr>
              <a:lvl4pPr marL="1600200" indent="-228600">
                <a:buClr>
                  <a:schemeClr val="tx1"/>
                </a:buClr>
                <a:buSzPct val="65000"/>
                <a:buFont typeface="Wingdings" charset="2"/>
                <a:buChar char="q"/>
                <a:defRPr sz="1400">
                  <a:solidFill>
                    <a:schemeClr val="tx1"/>
                  </a:solidFill>
                  <a:latin typeface="Arial" charset="0"/>
                  <a:ea typeface="Arial" charset="0"/>
                  <a:cs typeface="Arial" charset="0"/>
                </a:defRPr>
              </a:lvl4pPr>
              <a:lvl5pPr marL="2057400" indent="-228600">
                <a:buClr>
                  <a:schemeClr val="tx1"/>
                </a:buClr>
                <a:buFont typeface="Arial" charset="0"/>
                <a:buChar char="&gt;"/>
                <a:defRPr sz="1400">
                  <a:solidFill>
                    <a:schemeClr val="tx1"/>
                  </a:solidFill>
                  <a:latin typeface="Arial" charset="0"/>
                  <a:ea typeface="Arial" charset="0"/>
                  <a:cs typeface="Arial" charset="0"/>
                </a:defRPr>
              </a:lvl5pPr>
              <a:lvl6pPr marL="25146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6pPr>
              <a:lvl7pPr marL="29718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7pPr>
              <a:lvl8pPr marL="34290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8pPr>
              <a:lvl9pPr marL="38862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9pPr>
            </a:lstStyle>
            <a:p>
              <a:pPr algn="ctr">
                <a:buClrTx/>
                <a:buFontTx/>
                <a:buNone/>
              </a:pPr>
              <a:r>
                <a:rPr lang="en-US" altLang="en-US" sz="1400" b="0" dirty="0">
                  <a:latin typeface="Calibri" charset="0"/>
                </a:rPr>
                <a:t>Ben Horowitz,</a:t>
              </a:r>
            </a:p>
            <a:p>
              <a:pPr>
                <a:buClrTx/>
                <a:buFontTx/>
                <a:buNone/>
              </a:pPr>
              <a:r>
                <a:rPr lang="en-US" altLang="en-US" sz="1400" b="0" dirty="0" smtClean="0">
                  <a:latin typeface="Calibri" charset="0"/>
                </a:rPr>
                <a:t>Cofounder of Venture Capital </a:t>
              </a:r>
            </a:p>
            <a:p>
              <a:pPr>
                <a:buClrTx/>
                <a:buFontTx/>
                <a:buNone/>
              </a:pPr>
              <a:r>
                <a:rPr lang="en-US" altLang="en-US" sz="1400" b="0" dirty="0" smtClean="0">
                  <a:latin typeface="Calibri" charset="0"/>
                </a:rPr>
                <a:t>firm Andreessen Horowitz</a:t>
              </a:r>
            </a:p>
          </p:txBody>
        </p:sp>
      </p:grpSp>
    </p:spTree>
    <p:extLst>
      <p:ext uri="{BB962C8B-B14F-4D97-AF65-F5344CB8AC3E}">
        <p14:creationId xmlns:p14="http://schemas.microsoft.com/office/powerpoint/2010/main" val="12122547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Contribute to the Core: Spark Technology Center</a:t>
            </a:r>
            <a:endParaRPr lang="en-US"/>
          </a:p>
        </p:txBody>
      </p:sp>
      <p:pic>
        <p:nvPicPr>
          <p:cNvPr id="3" name="Picture 2" descr="http://spark.tc/content/images/2016/07/stc-team.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016000"/>
            <a:ext cx="12192000" cy="5842000"/>
          </a:xfrm>
          <a:prstGeom prst="rect">
            <a:avLst/>
          </a:prstGeom>
          <a:noFill/>
          <a:extLst>
            <a:ext uri="{909E8E84-426E-40DD-AFC4-6F175D3DCCD1}">
              <a14:hiddenFill xmlns:a14="http://schemas.microsoft.com/office/drawing/2010/main">
                <a:solidFill>
                  <a:srgbClr val="FFFFFF"/>
                </a:solidFill>
              </a14:hiddenFill>
            </a:ext>
          </a:extLst>
        </p:spPr>
      </p:pic>
      <p:sp>
        <p:nvSpPr>
          <p:cNvPr id="5" name="Shape 317"/>
          <p:cNvSpPr/>
          <p:nvPr/>
        </p:nvSpPr>
        <p:spPr>
          <a:xfrm>
            <a:off x="9082088" y="4116719"/>
            <a:ext cx="3117850" cy="259687"/>
          </a:xfrm>
          <a:prstGeom prst="rect">
            <a:avLst/>
          </a:prstGeom>
          <a:ln w="12700">
            <a:miter lim="400000"/>
          </a:ln>
          <a:extLst/>
        </p:spPr>
        <p:txBody>
          <a:bodyPr lIns="14288" tIns="14288" rIns="14288" bIns="14288" anchor="ctr">
            <a:spAutoFit/>
          </a:bodyPr>
          <a:lstStyle/>
          <a:p>
            <a:pPr>
              <a:defRPr sz="1800"/>
            </a:pPr>
            <a:endParaRPr sz="1500">
              <a:solidFill>
                <a:srgbClr val="000000"/>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4365132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Contribute to the Core: Actual Code!</a:t>
            </a:r>
            <a:endParaRPr lang="en-US" dirty="0"/>
          </a:p>
        </p:txBody>
      </p:sp>
      <p:sp>
        <p:nvSpPr>
          <p:cNvPr id="7" name="AutoShape 8" descr="https://mail.notes.na.collabserv.com/livemail/0/10FD63729AE20CDF8525801A005CDC34/$File/Slack%20for%20iOS%20Upload.jpg?OpenElement=&amp;cdafn=&amp;FileName=Slack%20for%20iOS%20Upload.jpg"/>
          <p:cNvSpPr>
            <a:spLocks noChangeAspect="1" noChangeArrowheads="1"/>
          </p:cNvSpPr>
          <p:nvPr/>
        </p:nvSpPr>
        <p:spPr bwMode="auto">
          <a:xfrm>
            <a:off x="0" y="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1100" y="1136651"/>
            <a:ext cx="8926817" cy="5315345"/>
          </a:xfrm>
          <a:prstGeom prst="rect">
            <a:avLst/>
          </a:prstGeom>
        </p:spPr>
      </p:pic>
    </p:spTree>
    <p:extLst>
      <p:ext uri="{BB962C8B-B14F-4D97-AF65-F5344CB8AC3E}">
        <p14:creationId xmlns:p14="http://schemas.microsoft.com/office/powerpoint/2010/main" val="322486702"/>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NAME" val="Bracket"/>
  <p:tag name="THINKCELLSHAPEDONOTDELETE" val="pzQIS84zib0GVcIhUfh7dLQ"/>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1_IMAZ_Template_2013-Aug-2">
  <a:themeElements>
    <a:clrScheme name="blank 16">
      <a:dk1>
        <a:srgbClr val="000000"/>
      </a:dk1>
      <a:lt1>
        <a:srgbClr val="FFFFFF"/>
      </a:lt1>
      <a:dk2>
        <a:srgbClr val="18827D"/>
      </a:dk2>
      <a:lt2>
        <a:srgbClr val="A9A9A9"/>
      </a:lt2>
      <a:accent1>
        <a:srgbClr val="1088DA"/>
      </a:accent1>
      <a:accent2>
        <a:srgbClr val="005BA0"/>
      </a:accent2>
      <a:accent3>
        <a:srgbClr val="FFFFFF"/>
      </a:accent3>
      <a:accent4>
        <a:srgbClr val="000000"/>
      </a:accent4>
      <a:accent5>
        <a:srgbClr val="AAC3EA"/>
      </a:accent5>
      <a:accent6>
        <a:srgbClr val="005291"/>
      </a:accent6>
      <a:hlink>
        <a:srgbClr val="3333FF"/>
      </a:hlink>
      <a:folHlink>
        <a:srgbClr val="FD8A3B"/>
      </a:folHlink>
    </a:clrScheme>
    <a:fontScheme name="S&amp;C Template Example Slides">
      <a:majorFont>
        <a:latin typeface="Arial"/>
        <a:ea typeface="Arial"/>
        <a:cs typeface="Arial"/>
      </a:majorFont>
      <a:minorFont>
        <a:latin typeface="Arial"/>
        <a:ea typeface="Arial"/>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Arial" pitchFamily="-112" charset="0"/>
            <a:ea typeface="Arial" pitchFamily="-112" charset="0"/>
            <a:cs typeface="Arial" pitchFamily="-112"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Arial" pitchFamily="-112" charset="0"/>
            <a:ea typeface="Arial" pitchFamily="-112" charset="0"/>
            <a:cs typeface="Arial" pitchFamily="-112" charset="0"/>
          </a:defRPr>
        </a:defPPr>
      </a:lstStyle>
    </a:lnDef>
  </a:objectDefaults>
  <a:extraClrSchemeLst>
    <a:extraClrScheme>
      <a:clrScheme name="S&amp;C Template Example Slides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amp;C Template Example Slides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amp;C Template Example Slides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amp;C Template Example Slides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amp;C Template Example Slide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amp;C Template Example Slide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amp;C Template Example Slide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S&amp;C Template Example Slides 8">
        <a:dk1>
          <a:srgbClr val="000000"/>
        </a:dk1>
        <a:lt1>
          <a:srgbClr val="FFFFFF"/>
        </a:lt1>
        <a:dk2>
          <a:srgbClr val="199B9B"/>
        </a:dk2>
        <a:lt2>
          <a:srgbClr val="666666"/>
        </a:lt2>
        <a:accent1>
          <a:srgbClr val="6699CC"/>
        </a:accent1>
        <a:accent2>
          <a:srgbClr val="99CCFF"/>
        </a:accent2>
        <a:accent3>
          <a:srgbClr val="FFFFFF"/>
        </a:accent3>
        <a:accent4>
          <a:srgbClr val="000000"/>
        </a:accent4>
        <a:accent5>
          <a:srgbClr val="B8CAE2"/>
        </a:accent5>
        <a:accent6>
          <a:srgbClr val="8AB9E7"/>
        </a:accent6>
        <a:hlink>
          <a:srgbClr val="FF6B07"/>
        </a:hlink>
        <a:folHlink>
          <a:srgbClr val="FF9933"/>
        </a:folHlink>
      </a:clrScheme>
      <a:clrMap bg1="lt1" tx1="dk1" bg2="lt2" tx2="dk2" accent1="accent1" accent2="accent2" accent3="accent3" accent4="accent4" accent5="accent5" accent6="accent6" hlink="hlink" folHlink="folHlink"/>
    </a:extraClrScheme>
    <a:extraClrScheme>
      <a:clrScheme name="S&amp;C Template Example Slides 9">
        <a:dk1>
          <a:srgbClr val="000000"/>
        </a:dk1>
        <a:lt1>
          <a:srgbClr val="FFFFFF"/>
        </a:lt1>
        <a:dk2>
          <a:srgbClr val="33CCCC"/>
        </a:dk2>
        <a:lt2>
          <a:srgbClr val="666666"/>
        </a:lt2>
        <a:accent1>
          <a:srgbClr val="6699CC"/>
        </a:accent1>
        <a:accent2>
          <a:srgbClr val="99CCFF"/>
        </a:accent2>
        <a:accent3>
          <a:srgbClr val="FFFFFF"/>
        </a:accent3>
        <a:accent4>
          <a:srgbClr val="000000"/>
        </a:accent4>
        <a:accent5>
          <a:srgbClr val="B8CAE2"/>
        </a:accent5>
        <a:accent6>
          <a:srgbClr val="8AB9E7"/>
        </a:accent6>
        <a:hlink>
          <a:srgbClr val="199B9B"/>
        </a:hlink>
        <a:folHlink>
          <a:srgbClr val="FF9933"/>
        </a:folHlink>
      </a:clrScheme>
      <a:clrMap bg1="lt1" tx1="dk1" bg2="lt2" tx2="dk2" accent1="accent1" accent2="accent2" accent3="accent3" accent4="accent4" accent5="accent5" accent6="accent6" hlink="hlink" folHlink="folHlink"/>
    </a:extraClrScheme>
    <a:extraClrScheme>
      <a:clrScheme name="S&amp;C Template Example Slides 10">
        <a:dk1>
          <a:srgbClr val="000000"/>
        </a:dk1>
        <a:lt1>
          <a:srgbClr val="FFFFFF"/>
        </a:lt1>
        <a:dk2>
          <a:srgbClr val="33CCCC"/>
        </a:dk2>
        <a:lt2>
          <a:srgbClr val="6699CC"/>
        </a:lt2>
        <a:accent1>
          <a:srgbClr val="006699"/>
        </a:accent1>
        <a:accent2>
          <a:srgbClr val="99CCFF"/>
        </a:accent2>
        <a:accent3>
          <a:srgbClr val="FFFFFF"/>
        </a:accent3>
        <a:accent4>
          <a:srgbClr val="000000"/>
        </a:accent4>
        <a:accent5>
          <a:srgbClr val="AAB8CA"/>
        </a:accent5>
        <a:accent6>
          <a:srgbClr val="8AB9E7"/>
        </a:accent6>
        <a:hlink>
          <a:srgbClr val="199B9B"/>
        </a:hlink>
        <a:folHlink>
          <a:srgbClr val="FF9933"/>
        </a:folHlink>
      </a:clrScheme>
      <a:clrMap bg1="lt1" tx1="dk1" bg2="lt2" tx2="dk2" accent1="accent1" accent2="accent2" accent3="accent3" accent4="accent4" accent5="accent5" accent6="accent6" hlink="hlink" folHlink="folHlink"/>
    </a:extraClrScheme>
    <a:extraClrScheme>
      <a:clrScheme name="S&amp;C Template Example Slides 11">
        <a:dk1>
          <a:srgbClr val="000000"/>
        </a:dk1>
        <a:lt1>
          <a:srgbClr val="FFFFFF"/>
        </a:lt1>
        <a:dk2>
          <a:srgbClr val="33CCCC"/>
        </a:dk2>
        <a:lt2>
          <a:srgbClr val="6699CC"/>
        </a:lt2>
        <a:accent1>
          <a:srgbClr val="006699"/>
        </a:accent1>
        <a:accent2>
          <a:srgbClr val="99CCFF"/>
        </a:accent2>
        <a:accent3>
          <a:srgbClr val="FFFFFF"/>
        </a:accent3>
        <a:accent4>
          <a:srgbClr val="000000"/>
        </a:accent4>
        <a:accent5>
          <a:srgbClr val="AAB8CA"/>
        </a:accent5>
        <a:accent6>
          <a:srgbClr val="8AB9E7"/>
        </a:accent6>
        <a:hlink>
          <a:srgbClr val="199B9B"/>
        </a:hlink>
        <a:folHlink>
          <a:srgbClr val="703BE5"/>
        </a:folHlink>
      </a:clrScheme>
      <a:clrMap bg1="lt1" tx1="dk1" bg2="lt2" tx2="dk2" accent1="accent1" accent2="accent2" accent3="accent3" accent4="accent4" accent5="accent5" accent6="accent6" hlink="hlink" folHlink="folHlink"/>
    </a:extraClrScheme>
    <a:extraClrScheme>
      <a:clrScheme name="S&amp;C Template Example Slides 12">
        <a:dk1>
          <a:srgbClr val="000000"/>
        </a:dk1>
        <a:lt1>
          <a:srgbClr val="FFFFFF"/>
        </a:lt1>
        <a:dk2>
          <a:srgbClr val="2BB0AD"/>
        </a:dk2>
        <a:lt2>
          <a:srgbClr val="B9B9B9"/>
        </a:lt2>
        <a:accent1>
          <a:srgbClr val="005BA0"/>
        </a:accent1>
        <a:accent2>
          <a:srgbClr val="1088DA"/>
        </a:accent2>
        <a:accent3>
          <a:srgbClr val="FFFFFF"/>
        </a:accent3>
        <a:accent4>
          <a:srgbClr val="000000"/>
        </a:accent4>
        <a:accent5>
          <a:srgbClr val="AAB5CD"/>
        </a:accent5>
        <a:accent6>
          <a:srgbClr val="0D7BC5"/>
        </a:accent6>
        <a:hlink>
          <a:srgbClr val="969696"/>
        </a:hlink>
        <a:folHlink>
          <a:srgbClr val="FD8A3B"/>
        </a:folHlink>
      </a:clrScheme>
      <a:clrMap bg1="lt1" tx1="dk1" bg2="lt2" tx2="dk2" accent1="accent1" accent2="accent2" accent3="accent3" accent4="accent4" accent5="accent5" accent6="accent6" hlink="hlink" folHlink="folHlink"/>
    </a:extraClrScheme>
    <a:extraClrScheme>
      <a:clrScheme name="S&amp;C Template Example Slides 13">
        <a:dk1>
          <a:srgbClr val="000000"/>
        </a:dk1>
        <a:lt1>
          <a:srgbClr val="FFFFFF"/>
        </a:lt1>
        <a:dk2>
          <a:srgbClr val="2BB0AD"/>
        </a:dk2>
        <a:lt2>
          <a:srgbClr val="B9B9B9"/>
        </a:lt2>
        <a:accent1>
          <a:srgbClr val="005BA0"/>
        </a:accent1>
        <a:accent2>
          <a:srgbClr val="1088DA"/>
        </a:accent2>
        <a:accent3>
          <a:srgbClr val="FFFFFF"/>
        </a:accent3>
        <a:accent4>
          <a:srgbClr val="000000"/>
        </a:accent4>
        <a:accent5>
          <a:srgbClr val="AAB5CD"/>
        </a:accent5>
        <a:accent6>
          <a:srgbClr val="0D7BC5"/>
        </a:accent6>
        <a:hlink>
          <a:srgbClr val="FD8A3B"/>
        </a:hlink>
        <a:folHlink>
          <a:srgbClr val="969696"/>
        </a:folHlink>
      </a:clrScheme>
      <a:clrMap bg1="lt1" tx1="dk1" bg2="lt2" tx2="dk2" accent1="accent1" accent2="accent2" accent3="accent3" accent4="accent4" accent5="accent5" accent6="accent6" hlink="hlink" folHlink="folHlink"/>
    </a:extraClrScheme>
    <a:extraClrScheme>
      <a:clrScheme name="S&amp;C Template Example Slides 14">
        <a:dk1>
          <a:srgbClr val="000000"/>
        </a:dk1>
        <a:lt1>
          <a:srgbClr val="FFFFFF"/>
        </a:lt1>
        <a:dk2>
          <a:srgbClr val="18827D"/>
        </a:dk2>
        <a:lt2>
          <a:srgbClr val="A9A9A9"/>
        </a:lt2>
        <a:accent1>
          <a:srgbClr val="005BA0"/>
        </a:accent1>
        <a:accent2>
          <a:srgbClr val="1088DA"/>
        </a:accent2>
        <a:accent3>
          <a:srgbClr val="FFFFFF"/>
        </a:accent3>
        <a:accent4>
          <a:srgbClr val="000000"/>
        </a:accent4>
        <a:accent5>
          <a:srgbClr val="AAB5CD"/>
        </a:accent5>
        <a:accent6>
          <a:srgbClr val="0D7BC5"/>
        </a:accent6>
        <a:hlink>
          <a:srgbClr val="777777"/>
        </a:hlink>
        <a:folHlink>
          <a:srgbClr val="FD8A3B"/>
        </a:folHlink>
      </a:clrScheme>
      <a:clrMap bg1="lt1" tx1="dk1" bg2="lt2" tx2="dk2" accent1="accent1" accent2="accent2" accent3="accent3" accent4="accent4" accent5="accent5" accent6="accent6" hlink="hlink" folHlink="folHlink"/>
    </a:extraClrScheme>
    <a:extraClrScheme>
      <a:clrScheme name="S&amp;C Template Example Slides 15">
        <a:dk1>
          <a:srgbClr val="000000"/>
        </a:dk1>
        <a:lt1>
          <a:srgbClr val="FFFFFF"/>
        </a:lt1>
        <a:dk2>
          <a:srgbClr val="18827D"/>
        </a:dk2>
        <a:lt2>
          <a:srgbClr val="A9A9A9"/>
        </a:lt2>
        <a:accent1>
          <a:srgbClr val="1088DA"/>
        </a:accent1>
        <a:accent2>
          <a:srgbClr val="005BA0"/>
        </a:accent2>
        <a:accent3>
          <a:srgbClr val="FFFFFF"/>
        </a:accent3>
        <a:accent4>
          <a:srgbClr val="000000"/>
        </a:accent4>
        <a:accent5>
          <a:srgbClr val="AAC3EA"/>
        </a:accent5>
        <a:accent6>
          <a:srgbClr val="005291"/>
        </a:accent6>
        <a:hlink>
          <a:srgbClr val="777777"/>
        </a:hlink>
        <a:folHlink>
          <a:srgbClr val="FD8A3B"/>
        </a:folHlink>
      </a:clrScheme>
      <a:clrMap bg1="lt1" tx1="dk1" bg2="lt2" tx2="dk2" accent1="accent1" accent2="accent2" accent3="accent3" accent4="accent4" accent5="accent5" accent6="accent6" hlink="hlink" folHlink="folHlink"/>
    </a:extraClrScheme>
    <a:extraClrScheme>
      <a:clrScheme name="blank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blank 8">
        <a:dk1>
          <a:srgbClr val="000000"/>
        </a:dk1>
        <a:lt1>
          <a:srgbClr val="FFFFFF"/>
        </a:lt1>
        <a:dk2>
          <a:srgbClr val="199B9B"/>
        </a:dk2>
        <a:lt2>
          <a:srgbClr val="666666"/>
        </a:lt2>
        <a:accent1>
          <a:srgbClr val="6699CC"/>
        </a:accent1>
        <a:accent2>
          <a:srgbClr val="99CCFF"/>
        </a:accent2>
        <a:accent3>
          <a:srgbClr val="FFFFFF"/>
        </a:accent3>
        <a:accent4>
          <a:srgbClr val="000000"/>
        </a:accent4>
        <a:accent5>
          <a:srgbClr val="B8CAE2"/>
        </a:accent5>
        <a:accent6>
          <a:srgbClr val="8AB9E7"/>
        </a:accent6>
        <a:hlink>
          <a:srgbClr val="FF6B07"/>
        </a:hlink>
        <a:folHlink>
          <a:srgbClr val="FF9933"/>
        </a:folHlink>
      </a:clrScheme>
      <a:clrMap bg1="lt1" tx1="dk1" bg2="lt2" tx2="dk2" accent1="accent1" accent2="accent2" accent3="accent3" accent4="accent4" accent5="accent5" accent6="accent6" hlink="hlink" folHlink="folHlink"/>
    </a:extraClrScheme>
    <a:extraClrScheme>
      <a:clrScheme name="blank 9">
        <a:dk1>
          <a:srgbClr val="000000"/>
        </a:dk1>
        <a:lt1>
          <a:srgbClr val="FFFFFF"/>
        </a:lt1>
        <a:dk2>
          <a:srgbClr val="33CCCC"/>
        </a:dk2>
        <a:lt2>
          <a:srgbClr val="666666"/>
        </a:lt2>
        <a:accent1>
          <a:srgbClr val="6699CC"/>
        </a:accent1>
        <a:accent2>
          <a:srgbClr val="99CCFF"/>
        </a:accent2>
        <a:accent3>
          <a:srgbClr val="FFFFFF"/>
        </a:accent3>
        <a:accent4>
          <a:srgbClr val="000000"/>
        </a:accent4>
        <a:accent5>
          <a:srgbClr val="B8CAE2"/>
        </a:accent5>
        <a:accent6>
          <a:srgbClr val="8AB9E7"/>
        </a:accent6>
        <a:hlink>
          <a:srgbClr val="199B9B"/>
        </a:hlink>
        <a:folHlink>
          <a:srgbClr val="FF9933"/>
        </a:folHlink>
      </a:clrScheme>
      <a:clrMap bg1="lt1" tx1="dk1" bg2="lt2" tx2="dk2" accent1="accent1" accent2="accent2" accent3="accent3" accent4="accent4" accent5="accent5" accent6="accent6" hlink="hlink" folHlink="folHlink"/>
    </a:extraClrScheme>
    <a:extraClrScheme>
      <a:clrScheme name="blank 10">
        <a:dk1>
          <a:srgbClr val="000000"/>
        </a:dk1>
        <a:lt1>
          <a:srgbClr val="FFFFFF"/>
        </a:lt1>
        <a:dk2>
          <a:srgbClr val="33CCCC"/>
        </a:dk2>
        <a:lt2>
          <a:srgbClr val="6699CC"/>
        </a:lt2>
        <a:accent1>
          <a:srgbClr val="006699"/>
        </a:accent1>
        <a:accent2>
          <a:srgbClr val="99CCFF"/>
        </a:accent2>
        <a:accent3>
          <a:srgbClr val="FFFFFF"/>
        </a:accent3>
        <a:accent4>
          <a:srgbClr val="000000"/>
        </a:accent4>
        <a:accent5>
          <a:srgbClr val="AAB8CA"/>
        </a:accent5>
        <a:accent6>
          <a:srgbClr val="8AB9E7"/>
        </a:accent6>
        <a:hlink>
          <a:srgbClr val="199B9B"/>
        </a:hlink>
        <a:folHlink>
          <a:srgbClr val="FF9933"/>
        </a:folHlink>
      </a:clrScheme>
      <a:clrMap bg1="lt1" tx1="dk1" bg2="lt2" tx2="dk2" accent1="accent1" accent2="accent2" accent3="accent3" accent4="accent4" accent5="accent5" accent6="accent6" hlink="hlink" folHlink="folHlink"/>
    </a:extraClrScheme>
    <a:extraClrScheme>
      <a:clrScheme name="blank 11">
        <a:dk1>
          <a:srgbClr val="000000"/>
        </a:dk1>
        <a:lt1>
          <a:srgbClr val="FFFFFF"/>
        </a:lt1>
        <a:dk2>
          <a:srgbClr val="33CCCC"/>
        </a:dk2>
        <a:lt2>
          <a:srgbClr val="6699CC"/>
        </a:lt2>
        <a:accent1>
          <a:srgbClr val="006699"/>
        </a:accent1>
        <a:accent2>
          <a:srgbClr val="99CCFF"/>
        </a:accent2>
        <a:accent3>
          <a:srgbClr val="FFFFFF"/>
        </a:accent3>
        <a:accent4>
          <a:srgbClr val="000000"/>
        </a:accent4>
        <a:accent5>
          <a:srgbClr val="AAB8CA"/>
        </a:accent5>
        <a:accent6>
          <a:srgbClr val="8AB9E7"/>
        </a:accent6>
        <a:hlink>
          <a:srgbClr val="199B9B"/>
        </a:hlink>
        <a:folHlink>
          <a:srgbClr val="703BE5"/>
        </a:folHlink>
      </a:clrScheme>
      <a:clrMap bg1="lt1" tx1="dk1" bg2="lt2" tx2="dk2" accent1="accent1" accent2="accent2" accent3="accent3" accent4="accent4" accent5="accent5" accent6="accent6" hlink="hlink" folHlink="folHlink"/>
    </a:extraClrScheme>
    <a:extraClrScheme>
      <a:clrScheme name="blank 12">
        <a:dk1>
          <a:srgbClr val="000000"/>
        </a:dk1>
        <a:lt1>
          <a:srgbClr val="FFFFFF"/>
        </a:lt1>
        <a:dk2>
          <a:srgbClr val="2BB0AD"/>
        </a:dk2>
        <a:lt2>
          <a:srgbClr val="B9B9B9"/>
        </a:lt2>
        <a:accent1>
          <a:srgbClr val="005BA0"/>
        </a:accent1>
        <a:accent2>
          <a:srgbClr val="1088DA"/>
        </a:accent2>
        <a:accent3>
          <a:srgbClr val="FFFFFF"/>
        </a:accent3>
        <a:accent4>
          <a:srgbClr val="000000"/>
        </a:accent4>
        <a:accent5>
          <a:srgbClr val="AAB5CD"/>
        </a:accent5>
        <a:accent6>
          <a:srgbClr val="0D7BC5"/>
        </a:accent6>
        <a:hlink>
          <a:srgbClr val="969696"/>
        </a:hlink>
        <a:folHlink>
          <a:srgbClr val="FD8A3B"/>
        </a:folHlink>
      </a:clrScheme>
      <a:clrMap bg1="lt1" tx1="dk1" bg2="lt2" tx2="dk2" accent1="accent1" accent2="accent2" accent3="accent3" accent4="accent4" accent5="accent5" accent6="accent6" hlink="hlink" folHlink="folHlink"/>
    </a:extraClrScheme>
    <a:extraClrScheme>
      <a:clrScheme name="blank 13">
        <a:dk1>
          <a:srgbClr val="000000"/>
        </a:dk1>
        <a:lt1>
          <a:srgbClr val="FFFFFF"/>
        </a:lt1>
        <a:dk2>
          <a:srgbClr val="2BB0AD"/>
        </a:dk2>
        <a:lt2>
          <a:srgbClr val="B9B9B9"/>
        </a:lt2>
        <a:accent1>
          <a:srgbClr val="005BA0"/>
        </a:accent1>
        <a:accent2>
          <a:srgbClr val="1088DA"/>
        </a:accent2>
        <a:accent3>
          <a:srgbClr val="FFFFFF"/>
        </a:accent3>
        <a:accent4>
          <a:srgbClr val="000000"/>
        </a:accent4>
        <a:accent5>
          <a:srgbClr val="AAB5CD"/>
        </a:accent5>
        <a:accent6>
          <a:srgbClr val="0D7BC5"/>
        </a:accent6>
        <a:hlink>
          <a:srgbClr val="FD8A3B"/>
        </a:hlink>
        <a:folHlink>
          <a:srgbClr val="969696"/>
        </a:folHlink>
      </a:clrScheme>
      <a:clrMap bg1="lt1" tx1="dk1" bg2="lt2" tx2="dk2" accent1="accent1" accent2="accent2" accent3="accent3" accent4="accent4" accent5="accent5" accent6="accent6" hlink="hlink" folHlink="folHlink"/>
    </a:extraClrScheme>
    <a:extraClrScheme>
      <a:clrScheme name="blank 14">
        <a:dk1>
          <a:srgbClr val="000000"/>
        </a:dk1>
        <a:lt1>
          <a:srgbClr val="FFFFFF"/>
        </a:lt1>
        <a:dk2>
          <a:srgbClr val="18827D"/>
        </a:dk2>
        <a:lt2>
          <a:srgbClr val="A9A9A9"/>
        </a:lt2>
        <a:accent1>
          <a:srgbClr val="005BA0"/>
        </a:accent1>
        <a:accent2>
          <a:srgbClr val="1088DA"/>
        </a:accent2>
        <a:accent3>
          <a:srgbClr val="FFFFFF"/>
        </a:accent3>
        <a:accent4>
          <a:srgbClr val="000000"/>
        </a:accent4>
        <a:accent5>
          <a:srgbClr val="AAB5CD"/>
        </a:accent5>
        <a:accent6>
          <a:srgbClr val="0D7BC5"/>
        </a:accent6>
        <a:hlink>
          <a:srgbClr val="777777"/>
        </a:hlink>
        <a:folHlink>
          <a:srgbClr val="FD8A3B"/>
        </a:folHlink>
      </a:clrScheme>
      <a:clrMap bg1="lt1" tx1="dk1" bg2="lt2" tx2="dk2" accent1="accent1" accent2="accent2" accent3="accent3" accent4="accent4" accent5="accent5" accent6="accent6" hlink="hlink" folHlink="folHlink"/>
    </a:extraClrScheme>
    <a:extraClrScheme>
      <a:clrScheme name="blank 15">
        <a:dk1>
          <a:srgbClr val="000000"/>
        </a:dk1>
        <a:lt1>
          <a:srgbClr val="FFFFFF"/>
        </a:lt1>
        <a:dk2>
          <a:srgbClr val="18827D"/>
        </a:dk2>
        <a:lt2>
          <a:srgbClr val="A9A9A9"/>
        </a:lt2>
        <a:accent1>
          <a:srgbClr val="1088DA"/>
        </a:accent1>
        <a:accent2>
          <a:srgbClr val="005BA0"/>
        </a:accent2>
        <a:accent3>
          <a:srgbClr val="FFFFFF"/>
        </a:accent3>
        <a:accent4>
          <a:srgbClr val="000000"/>
        </a:accent4>
        <a:accent5>
          <a:srgbClr val="AAC3EA"/>
        </a:accent5>
        <a:accent6>
          <a:srgbClr val="005291"/>
        </a:accent6>
        <a:hlink>
          <a:srgbClr val="777777"/>
        </a:hlink>
        <a:folHlink>
          <a:srgbClr val="FD8A3B"/>
        </a:folHlink>
      </a:clrScheme>
      <a:clrMap bg1="lt1" tx1="dk1" bg2="lt2" tx2="dk2" accent1="accent1" accent2="accent2" accent3="accent3" accent4="accent4" accent5="accent5" accent6="accent6" hlink="hlink" folHlink="folHlink"/>
    </a:extraClrScheme>
    <a:extraClrScheme>
      <a:clrScheme name="blank 16">
        <a:dk1>
          <a:srgbClr val="000000"/>
        </a:dk1>
        <a:lt1>
          <a:srgbClr val="FFFFFF"/>
        </a:lt1>
        <a:dk2>
          <a:srgbClr val="18827D"/>
        </a:dk2>
        <a:lt2>
          <a:srgbClr val="A9A9A9"/>
        </a:lt2>
        <a:accent1>
          <a:srgbClr val="1088DA"/>
        </a:accent1>
        <a:accent2>
          <a:srgbClr val="005BA0"/>
        </a:accent2>
        <a:accent3>
          <a:srgbClr val="FFFFFF"/>
        </a:accent3>
        <a:accent4>
          <a:srgbClr val="000000"/>
        </a:accent4>
        <a:accent5>
          <a:srgbClr val="AAC3EA"/>
        </a:accent5>
        <a:accent6>
          <a:srgbClr val="005291"/>
        </a:accent6>
        <a:hlink>
          <a:srgbClr val="3333FF"/>
        </a:hlink>
        <a:folHlink>
          <a:srgbClr val="FD8A3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Presentation2 [Compatibility Mode]" id="{A1CC78D2-35A8-4C6C-934A-3FB81902F895}" vid="{1933E8BC-9F35-48F6-A4EC-EA68C19B4559}"/>
    </a:ext>
  </a:extLst>
</a:theme>
</file>

<file path=ppt/theme/theme2.xml><?xml version="1.0" encoding="utf-8"?>
<a:theme xmlns:a="http://schemas.openxmlformats.org/drawingml/2006/main" name="IMAZ_Template_2013-Aug-2">
  <a:themeElements>
    <a:clrScheme name="blank 16">
      <a:dk1>
        <a:srgbClr val="000000"/>
      </a:dk1>
      <a:lt1>
        <a:srgbClr val="FFFFFF"/>
      </a:lt1>
      <a:dk2>
        <a:srgbClr val="18827D"/>
      </a:dk2>
      <a:lt2>
        <a:srgbClr val="A9A9A9"/>
      </a:lt2>
      <a:accent1>
        <a:srgbClr val="1088DA"/>
      </a:accent1>
      <a:accent2>
        <a:srgbClr val="005BA0"/>
      </a:accent2>
      <a:accent3>
        <a:srgbClr val="FFFFFF"/>
      </a:accent3>
      <a:accent4>
        <a:srgbClr val="000000"/>
      </a:accent4>
      <a:accent5>
        <a:srgbClr val="AAC3EA"/>
      </a:accent5>
      <a:accent6>
        <a:srgbClr val="005291"/>
      </a:accent6>
      <a:hlink>
        <a:srgbClr val="3333FF"/>
      </a:hlink>
      <a:folHlink>
        <a:srgbClr val="FD8A3B"/>
      </a:folHlink>
    </a:clrScheme>
    <a:fontScheme name="S&amp;C Template Example Slides">
      <a:majorFont>
        <a:latin typeface="Arial"/>
        <a:ea typeface="Arial"/>
        <a:cs typeface="Arial"/>
      </a:majorFont>
      <a:minorFont>
        <a:latin typeface="Arial"/>
        <a:ea typeface="Arial"/>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Arial" pitchFamily="-112" charset="0"/>
            <a:ea typeface="Arial" pitchFamily="-112" charset="0"/>
            <a:cs typeface="Arial" pitchFamily="-112"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Arial" pitchFamily="-112" charset="0"/>
            <a:ea typeface="Arial" pitchFamily="-112" charset="0"/>
            <a:cs typeface="Arial" pitchFamily="-112" charset="0"/>
          </a:defRPr>
        </a:defPPr>
      </a:lstStyle>
    </a:lnDef>
  </a:objectDefaults>
  <a:extraClrSchemeLst>
    <a:extraClrScheme>
      <a:clrScheme name="S&amp;C Template Example Slides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amp;C Template Example Slides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amp;C Template Example Slides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amp;C Template Example Slides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amp;C Template Example Slide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amp;C Template Example Slide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amp;C Template Example Slide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S&amp;C Template Example Slides 8">
        <a:dk1>
          <a:srgbClr val="000000"/>
        </a:dk1>
        <a:lt1>
          <a:srgbClr val="FFFFFF"/>
        </a:lt1>
        <a:dk2>
          <a:srgbClr val="199B9B"/>
        </a:dk2>
        <a:lt2>
          <a:srgbClr val="666666"/>
        </a:lt2>
        <a:accent1>
          <a:srgbClr val="6699CC"/>
        </a:accent1>
        <a:accent2>
          <a:srgbClr val="99CCFF"/>
        </a:accent2>
        <a:accent3>
          <a:srgbClr val="FFFFFF"/>
        </a:accent3>
        <a:accent4>
          <a:srgbClr val="000000"/>
        </a:accent4>
        <a:accent5>
          <a:srgbClr val="B8CAE2"/>
        </a:accent5>
        <a:accent6>
          <a:srgbClr val="8AB9E7"/>
        </a:accent6>
        <a:hlink>
          <a:srgbClr val="FF6B07"/>
        </a:hlink>
        <a:folHlink>
          <a:srgbClr val="FF9933"/>
        </a:folHlink>
      </a:clrScheme>
      <a:clrMap bg1="lt1" tx1="dk1" bg2="lt2" tx2="dk2" accent1="accent1" accent2="accent2" accent3="accent3" accent4="accent4" accent5="accent5" accent6="accent6" hlink="hlink" folHlink="folHlink"/>
    </a:extraClrScheme>
    <a:extraClrScheme>
      <a:clrScheme name="S&amp;C Template Example Slides 9">
        <a:dk1>
          <a:srgbClr val="000000"/>
        </a:dk1>
        <a:lt1>
          <a:srgbClr val="FFFFFF"/>
        </a:lt1>
        <a:dk2>
          <a:srgbClr val="33CCCC"/>
        </a:dk2>
        <a:lt2>
          <a:srgbClr val="666666"/>
        </a:lt2>
        <a:accent1>
          <a:srgbClr val="6699CC"/>
        </a:accent1>
        <a:accent2>
          <a:srgbClr val="99CCFF"/>
        </a:accent2>
        <a:accent3>
          <a:srgbClr val="FFFFFF"/>
        </a:accent3>
        <a:accent4>
          <a:srgbClr val="000000"/>
        </a:accent4>
        <a:accent5>
          <a:srgbClr val="B8CAE2"/>
        </a:accent5>
        <a:accent6>
          <a:srgbClr val="8AB9E7"/>
        </a:accent6>
        <a:hlink>
          <a:srgbClr val="199B9B"/>
        </a:hlink>
        <a:folHlink>
          <a:srgbClr val="FF9933"/>
        </a:folHlink>
      </a:clrScheme>
      <a:clrMap bg1="lt1" tx1="dk1" bg2="lt2" tx2="dk2" accent1="accent1" accent2="accent2" accent3="accent3" accent4="accent4" accent5="accent5" accent6="accent6" hlink="hlink" folHlink="folHlink"/>
    </a:extraClrScheme>
    <a:extraClrScheme>
      <a:clrScheme name="S&amp;C Template Example Slides 10">
        <a:dk1>
          <a:srgbClr val="000000"/>
        </a:dk1>
        <a:lt1>
          <a:srgbClr val="FFFFFF"/>
        </a:lt1>
        <a:dk2>
          <a:srgbClr val="33CCCC"/>
        </a:dk2>
        <a:lt2>
          <a:srgbClr val="6699CC"/>
        </a:lt2>
        <a:accent1>
          <a:srgbClr val="006699"/>
        </a:accent1>
        <a:accent2>
          <a:srgbClr val="99CCFF"/>
        </a:accent2>
        <a:accent3>
          <a:srgbClr val="FFFFFF"/>
        </a:accent3>
        <a:accent4>
          <a:srgbClr val="000000"/>
        </a:accent4>
        <a:accent5>
          <a:srgbClr val="AAB8CA"/>
        </a:accent5>
        <a:accent6>
          <a:srgbClr val="8AB9E7"/>
        </a:accent6>
        <a:hlink>
          <a:srgbClr val="199B9B"/>
        </a:hlink>
        <a:folHlink>
          <a:srgbClr val="FF9933"/>
        </a:folHlink>
      </a:clrScheme>
      <a:clrMap bg1="lt1" tx1="dk1" bg2="lt2" tx2="dk2" accent1="accent1" accent2="accent2" accent3="accent3" accent4="accent4" accent5="accent5" accent6="accent6" hlink="hlink" folHlink="folHlink"/>
    </a:extraClrScheme>
    <a:extraClrScheme>
      <a:clrScheme name="S&amp;C Template Example Slides 11">
        <a:dk1>
          <a:srgbClr val="000000"/>
        </a:dk1>
        <a:lt1>
          <a:srgbClr val="FFFFFF"/>
        </a:lt1>
        <a:dk2>
          <a:srgbClr val="33CCCC"/>
        </a:dk2>
        <a:lt2>
          <a:srgbClr val="6699CC"/>
        </a:lt2>
        <a:accent1>
          <a:srgbClr val="006699"/>
        </a:accent1>
        <a:accent2>
          <a:srgbClr val="99CCFF"/>
        </a:accent2>
        <a:accent3>
          <a:srgbClr val="FFFFFF"/>
        </a:accent3>
        <a:accent4>
          <a:srgbClr val="000000"/>
        </a:accent4>
        <a:accent5>
          <a:srgbClr val="AAB8CA"/>
        </a:accent5>
        <a:accent6>
          <a:srgbClr val="8AB9E7"/>
        </a:accent6>
        <a:hlink>
          <a:srgbClr val="199B9B"/>
        </a:hlink>
        <a:folHlink>
          <a:srgbClr val="703BE5"/>
        </a:folHlink>
      </a:clrScheme>
      <a:clrMap bg1="lt1" tx1="dk1" bg2="lt2" tx2="dk2" accent1="accent1" accent2="accent2" accent3="accent3" accent4="accent4" accent5="accent5" accent6="accent6" hlink="hlink" folHlink="folHlink"/>
    </a:extraClrScheme>
    <a:extraClrScheme>
      <a:clrScheme name="S&amp;C Template Example Slides 12">
        <a:dk1>
          <a:srgbClr val="000000"/>
        </a:dk1>
        <a:lt1>
          <a:srgbClr val="FFFFFF"/>
        </a:lt1>
        <a:dk2>
          <a:srgbClr val="2BB0AD"/>
        </a:dk2>
        <a:lt2>
          <a:srgbClr val="B9B9B9"/>
        </a:lt2>
        <a:accent1>
          <a:srgbClr val="005BA0"/>
        </a:accent1>
        <a:accent2>
          <a:srgbClr val="1088DA"/>
        </a:accent2>
        <a:accent3>
          <a:srgbClr val="FFFFFF"/>
        </a:accent3>
        <a:accent4>
          <a:srgbClr val="000000"/>
        </a:accent4>
        <a:accent5>
          <a:srgbClr val="AAB5CD"/>
        </a:accent5>
        <a:accent6>
          <a:srgbClr val="0D7BC5"/>
        </a:accent6>
        <a:hlink>
          <a:srgbClr val="969696"/>
        </a:hlink>
        <a:folHlink>
          <a:srgbClr val="FD8A3B"/>
        </a:folHlink>
      </a:clrScheme>
      <a:clrMap bg1="lt1" tx1="dk1" bg2="lt2" tx2="dk2" accent1="accent1" accent2="accent2" accent3="accent3" accent4="accent4" accent5="accent5" accent6="accent6" hlink="hlink" folHlink="folHlink"/>
    </a:extraClrScheme>
    <a:extraClrScheme>
      <a:clrScheme name="S&amp;C Template Example Slides 13">
        <a:dk1>
          <a:srgbClr val="000000"/>
        </a:dk1>
        <a:lt1>
          <a:srgbClr val="FFFFFF"/>
        </a:lt1>
        <a:dk2>
          <a:srgbClr val="2BB0AD"/>
        </a:dk2>
        <a:lt2>
          <a:srgbClr val="B9B9B9"/>
        </a:lt2>
        <a:accent1>
          <a:srgbClr val="005BA0"/>
        </a:accent1>
        <a:accent2>
          <a:srgbClr val="1088DA"/>
        </a:accent2>
        <a:accent3>
          <a:srgbClr val="FFFFFF"/>
        </a:accent3>
        <a:accent4>
          <a:srgbClr val="000000"/>
        </a:accent4>
        <a:accent5>
          <a:srgbClr val="AAB5CD"/>
        </a:accent5>
        <a:accent6>
          <a:srgbClr val="0D7BC5"/>
        </a:accent6>
        <a:hlink>
          <a:srgbClr val="FD8A3B"/>
        </a:hlink>
        <a:folHlink>
          <a:srgbClr val="969696"/>
        </a:folHlink>
      </a:clrScheme>
      <a:clrMap bg1="lt1" tx1="dk1" bg2="lt2" tx2="dk2" accent1="accent1" accent2="accent2" accent3="accent3" accent4="accent4" accent5="accent5" accent6="accent6" hlink="hlink" folHlink="folHlink"/>
    </a:extraClrScheme>
    <a:extraClrScheme>
      <a:clrScheme name="S&amp;C Template Example Slides 14">
        <a:dk1>
          <a:srgbClr val="000000"/>
        </a:dk1>
        <a:lt1>
          <a:srgbClr val="FFFFFF"/>
        </a:lt1>
        <a:dk2>
          <a:srgbClr val="18827D"/>
        </a:dk2>
        <a:lt2>
          <a:srgbClr val="A9A9A9"/>
        </a:lt2>
        <a:accent1>
          <a:srgbClr val="005BA0"/>
        </a:accent1>
        <a:accent2>
          <a:srgbClr val="1088DA"/>
        </a:accent2>
        <a:accent3>
          <a:srgbClr val="FFFFFF"/>
        </a:accent3>
        <a:accent4>
          <a:srgbClr val="000000"/>
        </a:accent4>
        <a:accent5>
          <a:srgbClr val="AAB5CD"/>
        </a:accent5>
        <a:accent6>
          <a:srgbClr val="0D7BC5"/>
        </a:accent6>
        <a:hlink>
          <a:srgbClr val="777777"/>
        </a:hlink>
        <a:folHlink>
          <a:srgbClr val="FD8A3B"/>
        </a:folHlink>
      </a:clrScheme>
      <a:clrMap bg1="lt1" tx1="dk1" bg2="lt2" tx2="dk2" accent1="accent1" accent2="accent2" accent3="accent3" accent4="accent4" accent5="accent5" accent6="accent6" hlink="hlink" folHlink="folHlink"/>
    </a:extraClrScheme>
    <a:extraClrScheme>
      <a:clrScheme name="S&amp;C Template Example Slides 15">
        <a:dk1>
          <a:srgbClr val="000000"/>
        </a:dk1>
        <a:lt1>
          <a:srgbClr val="FFFFFF"/>
        </a:lt1>
        <a:dk2>
          <a:srgbClr val="18827D"/>
        </a:dk2>
        <a:lt2>
          <a:srgbClr val="A9A9A9"/>
        </a:lt2>
        <a:accent1>
          <a:srgbClr val="1088DA"/>
        </a:accent1>
        <a:accent2>
          <a:srgbClr val="005BA0"/>
        </a:accent2>
        <a:accent3>
          <a:srgbClr val="FFFFFF"/>
        </a:accent3>
        <a:accent4>
          <a:srgbClr val="000000"/>
        </a:accent4>
        <a:accent5>
          <a:srgbClr val="AAC3EA"/>
        </a:accent5>
        <a:accent6>
          <a:srgbClr val="005291"/>
        </a:accent6>
        <a:hlink>
          <a:srgbClr val="777777"/>
        </a:hlink>
        <a:folHlink>
          <a:srgbClr val="FD8A3B"/>
        </a:folHlink>
      </a:clrScheme>
      <a:clrMap bg1="lt1" tx1="dk1" bg2="lt2" tx2="dk2" accent1="accent1" accent2="accent2" accent3="accent3" accent4="accent4" accent5="accent5" accent6="accent6" hlink="hlink" folHlink="folHlink"/>
    </a:extraClrScheme>
    <a:extraClrScheme>
      <a:clrScheme name="blank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blank 8">
        <a:dk1>
          <a:srgbClr val="000000"/>
        </a:dk1>
        <a:lt1>
          <a:srgbClr val="FFFFFF"/>
        </a:lt1>
        <a:dk2>
          <a:srgbClr val="199B9B"/>
        </a:dk2>
        <a:lt2>
          <a:srgbClr val="666666"/>
        </a:lt2>
        <a:accent1>
          <a:srgbClr val="6699CC"/>
        </a:accent1>
        <a:accent2>
          <a:srgbClr val="99CCFF"/>
        </a:accent2>
        <a:accent3>
          <a:srgbClr val="FFFFFF"/>
        </a:accent3>
        <a:accent4>
          <a:srgbClr val="000000"/>
        </a:accent4>
        <a:accent5>
          <a:srgbClr val="B8CAE2"/>
        </a:accent5>
        <a:accent6>
          <a:srgbClr val="8AB9E7"/>
        </a:accent6>
        <a:hlink>
          <a:srgbClr val="FF6B07"/>
        </a:hlink>
        <a:folHlink>
          <a:srgbClr val="FF9933"/>
        </a:folHlink>
      </a:clrScheme>
      <a:clrMap bg1="lt1" tx1="dk1" bg2="lt2" tx2="dk2" accent1="accent1" accent2="accent2" accent3="accent3" accent4="accent4" accent5="accent5" accent6="accent6" hlink="hlink" folHlink="folHlink"/>
    </a:extraClrScheme>
    <a:extraClrScheme>
      <a:clrScheme name="blank 9">
        <a:dk1>
          <a:srgbClr val="000000"/>
        </a:dk1>
        <a:lt1>
          <a:srgbClr val="FFFFFF"/>
        </a:lt1>
        <a:dk2>
          <a:srgbClr val="33CCCC"/>
        </a:dk2>
        <a:lt2>
          <a:srgbClr val="666666"/>
        </a:lt2>
        <a:accent1>
          <a:srgbClr val="6699CC"/>
        </a:accent1>
        <a:accent2>
          <a:srgbClr val="99CCFF"/>
        </a:accent2>
        <a:accent3>
          <a:srgbClr val="FFFFFF"/>
        </a:accent3>
        <a:accent4>
          <a:srgbClr val="000000"/>
        </a:accent4>
        <a:accent5>
          <a:srgbClr val="B8CAE2"/>
        </a:accent5>
        <a:accent6>
          <a:srgbClr val="8AB9E7"/>
        </a:accent6>
        <a:hlink>
          <a:srgbClr val="199B9B"/>
        </a:hlink>
        <a:folHlink>
          <a:srgbClr val="FF9933"/>
        </a:folHlink>
      </a:clrScheme>
      <a:clrMap bg1="lt1" tx1="dk1" bg2="lt2" tx2="dk2" accent1="accent1" accent2="accent2" accent3="accent3" accent4="accent4" accent5="accent5" accent6="accent6" hlink="hlink" folHlink="folHlink"/>
    </a:extraClrScheme>
    <a:extraClrScheme>
      <a:clrScheme name="blank 10">
        <a:dk1>
          <a:srgbClr val="000000"/>
        </a:dk1>
        <a:lt1>
          <a:srgbClr val="FFFFFF"/>
        </a:lt1>
        <a:dk2>
          <a:srgbClr val="33CCCC"/>
        </a:dk2>
        <a:lt2>
          <a:srgbClr val="6699CC"/>
        </a:lt2>
        <a:accent1>
          <a:srgbClr val="006699"/>
        </a:accent1>
        <a:accent2>
          <a:srgbClr val="99CCFF"/>
        </a:accent2>
        <a:accent3>
          <a:srgbClr val="FFFFFF"/>
        </a:accent3>
        <a:accent4>
          <a:srgbClr val="000000"/>
        </a:accent4>
        <a:accent5>
          <a:srgbClr val="AAB8CA"/>
        </a:accent5>
        <a:accent6>
          <a:srgbClr val="8AB9E7"/>
        </a:accent6>
        <a:hlink>
          <a:srgbClr val="199B9B"/>
        </a:hlink>
        <a:folHlink>
          <a:srgbClr val="FF9933"/>
        </a:folHlink>
      </a:clrScheme>
      <a:clrMap bg1="lt1" tx1="dk1" bg2="lt2" tx2="dk2" accent1="accent1" accent2="accent2" accent3="accent3" accent4="accent4" accent5="accent5" accent6="accent6" hlink="hlink" folHlink="folHlink"/>
    </a:extraClrScheme>
    <a:extraClrScheme>
      <a:clrScheme name="blank 11">
        <a:dk1>
          <a:srgbClr val="000000"/>
        </a:dk1>
        <a:lt1>
          <a:srgbClr val="FFFFFF"/>
        </a:lt1>
        <a:dk2>
          <a:srgbClr val="33CCCC"/>
        </a:dk2>
        <a:lt2>
          <a:srgbClr val="6699CC"/>
        </a:lt2>
        <a:accent1>
          <a:srgbClr val="006699"/>
        </a:accent1>
        <a:accent2>
          <a:srgbClr val="99CCFF"/>
        </a:accent2>
        <a:accent3>
          <a:srgbClr val="FFFFFF"/>
        </a:accent3>
        <a:accent4>
          <a:srgbClr val="000000"/>
        </a:accent4>
        <a:accent5>
          <a:srgbClr val="AAB8CA"/>
        </a:accent5>
        <a:accent6>
          <a:srgbClr val="8AB9E7"/>
        </a:accent6>
        <a:hlink>
          <a:srgbClr val="199B9B"/>
        </a:hlink>
        <a:folHlink>
          <a:srgbClr val="703BE5"/>
        </a:folHlink>
      </a:clrScheme>
      <a:clrMap bg1="lt1" tx1="dk1" bg2="lt2" tx2="dk2" accent1="accent1" accent2="accent2" accent3="accent3" accent4="accent4" accent5="accent5" accent6="accent6" hlink="hlink" folHlink="folHlink"/>
    </a:extraClrScheme>
    <a:extraClrScheme>
      <a:clrScheme name="blank 12">
        <a:dk1>
          <a:srgbClr val="000000"/>
        </a:dk1>
        <a:lt1>
          <a:srgbClr val="FFFFFF"/>
        </a:lt1>
        <a:dk2>
          <a:srgbClr val="2BB0AD"/>
        </a:dk2>
        <a:lt2>
          <a:srgbClr val="B9B9B9"/>
        </a:lt2>
        <a:accent1>
          <a:srgbClr val="005BA0"/>
        </a:accent1>
        <a:accent2>
          <a:srgbClr val="1088DA"/>
        </a:accent2>
        <a:accent3>
          <a:srgbClr val="FFFFFF"/>
        </a:accent3>
        <a:accent4>
          <a:srgbClr val="000000"/>
        </a:accent4>
        <a:accent5>
          <a:srgbClr val="AAB5CD"/>
        </a:accent5>
        <a:accent6>
          <a:srgbClr val="0D7BC5"/>
        </a:accent6>
        <a:hlink>
          <a:srgbClr val="969696"/>
        </a:hlink>
        <a:folHlink>
          <a:srgbClr val="FD8A3B"/>
        </a:folHlink>
      </a:clrScheme>
      <a:clrMap bg1="lt1" tx1="dk1" bg2="lt2" tx2="dk2" accent1="accent1" accent2="accent2" accent3="accent3" accent4="accent4" accent5="accent5" accent6="accent6" hlink="hlink" folHlink="folHlink"/>
    </a:extraClrScheme>
    <a:extraClrScheme>
      <a:clrScheme name="blank 13">
        <a:dk1>
          <a:srgbClr val="000000"/>
        </a:dk1>
        <a:lt1>
          <a:srgbClr val="FFFFFF"/>
        </a:lt1>
        <a:dk2>
          <a:srgbClr val="2BB0AD"/>
        </a:dk2>
        <a:lt2>
          <a:srgbClr val="B9B9B9"/>
        </a:lt2>
        <a:accent1>
          <a:srgbClr val="005BA0"/>
        </a:accent1>
        <a:accent2>
          <a:srgbClr val="1088DA"/>
        </a:accent2>
        <a:accent3>
          <a:srgbClr val="FFFFFF"/>
        </a:accent3>
        <a:accent4>
          <a:srgbClr val="000000"/>
        </a:accent4>
        <a:accent5>
          <a:srgbClr val="AAB5CD"/>
        </a:accent5>
        <a:accent6>
          <a:srgbClr val="0D7BC5"/>
        </a:accent6>
        <a:hlink>
          <a:srgbClr val="FD8A3B"/>
        </a:hlink>
        <a:folHlink>
          <a:srgbClr val="969696"/>
        </a:folHlink>
      </a:clrScheme>
      <a:clrMap bg1="lt1" tx1="dk1" bg2="lt2" tx2="dk2" accent1="accent1" accent2="accent2" accent3="accent3" accent4="accent4" accent5="accent5" accent6="accent6" hlink="hlink" folHlink="folHlink"/>
    </a:extraClrScheme>
    <a:extraClrScheme>
      <a:clrScheme name="blank 14">
        <a:dk1>
          <a:srgbClr val="000000"/>
        </a:dk1>
        <a:lt1>
          <a:srgbClr val="FFFFFF"/>
        </a:lt1>
        <a:dk2>
          <a:srgbClr val="18827D"/>
        </a:dk2>
        <a:lt2>
          <a:srgbClr val="A9A9A9"/>
        </a:lt2>
        <a:accent1>
          <a:srgbClr val="005BA0"/>
        </a:accent1>
        <a:accent2>
          <a:srgbClr val="1088DA"/>
        </a:accent2>
        <a:accent3>
          <a:srgbClr val="FFFFFF"/>
        </a:accent3>
        <a:accent4>
          <a:srgbClr val="000000"/>
        </a:accent4>
        <a:accent5>
          <a:srgbClr val="AAB5CD"/>
        </a:accent5>
        <a:accent6>
          <a:srgbClr val="0D7BC5"/>
        </a:accent6>
        <a:hlink>
          <a:srgbClr val="777777"/>
        </a:hlink>
        <a:folHlink>
          <a:srgbClr val="FD8A3B"/>
        </a:folHlink>
      </a:clrScheme>
      <a:clrMap bg1="lt1" tx1="dk1" bg2="lt2" tx2="dk2" accent1="accent1" accent2="accent2" accent3="accent3" accent4="accent4" accent5="accent5" accent6="accent6" hlink="hlink" folHlink="folHlink"/>
    </a:extraClrScheme>
    <a:extraClrScheme>
      <a:clrScheme name="blank 15">
        <a:dk1>
          <a:srgbClr val="000000"/>
        </a:dk1>
        <a:lt1>
          <a:srgbClr val="FFFFFF"/>
        </a:lt1>
        <a:dk2>
          <a:srgbClr val="18827D"/>
        </a:dk2>
        <a:lt2>
          <a:srgbClr val="A9A9A9"/>
        </a:lt2>
        <a:accent1>
          <a:srgbClr val="1088DA"/>
        </a:accent1>
        <a:accent2>
          <a:srgbClr val="005BA0"/>
        </a:accent2>
        <a:accent3>
          <a:srgbClr val="FFFFFF"/>
        </a:accent3>
        <a:accent4>
          <a:srgbClr val="000000"/>
        </a:accent4>
        <a:accent5>
          <a:srgbClr val="AAC3EA"/>
        </a:accent5>
        <a:accent6>
          <a:srgbClr val="005291"/>
        </a:accent6>
        <a:hlink>
          <a:srgbClr val="777777"/>
        </a:hlink>
        <a:folHlink>
          <a:srgbClr val="FD8A3B"/>
        </a:folHlink>
      </a:clrScheme>
      <a:clrMap bg1="lt1" tx1="dk1" bg2="lt2" tx2="dk2" accent1="accent1" accent2="accent2" accent3="accent3" accent4="accent4" accent5="accent5" accent6="accent6" hlink="hlink" folHlink="folHlink"/>
    </a:extraClrScheme>
    <a:extraClrScheme>
      <a:clrScheme name="blank 16">
        <a:dk1>
          <a:srgbClr val="000000"/>
        </a:dk1>
        <a:lt1>
          <a:srgbClr val="FFFFFF"/>
        </a:lt1>
        <a:dk2>
          <a:srgbClr val="18827D"/>
        </a:dk2>
        <a:lt2>
          <a:srgbClr val="A9A9A9"/>
        </a:lt2>
        <a:accent1>
          <a:srgbClr val="1088DA"/>
        </a:accent1>
        <a:accent2>
          <a:srgbClr val="005BA0"/>
        </a:accent2>
        <a:accent3>
          <a:srgbClr val="FFFFFF"/>
        </a:accent3>
        <a:accent4>
          <a:srgbClr val="000000"/>
        </a:accent4>
        <a:accent5>
          <a:srgbClr val="AAC3EA"/>
        </a:accent5>
        <a:accent6>
          <a:srgbClr val="005291"/>
        </a:accent6>
        <a:hlink>
          <a:srgbClr val="3333FF"/>
        </a:hlink>
        <a:folHlink>
          <a:srgbClr val="FD8A3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Presentation2 [Compatibility Mode]" id="{A1CC78D2-35A8-4C6C-934A-3FB81902F895}" vid="{1933E8BC-9F35-48F6-A4EC-EA68C19B4559}"/>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2121</TotalTime>
  <Words>2784</Words>
  <Application>Microsoft Macintosh PowerPoint</Application>
  <PresentationFormat>Widescreen</PresentationFormat>
  <Paragraphs>640</Paragraphs>
  <Slides>45</Slides>
  <Notes>26</Notes>
  <HiddenSlides>0</HiddenSlides>
  <MMClips>0</MMClips>
  <ScaleCrop>false</ScaleCrop>
  <HeadingPairs>
    <vt:vector size="8" baseType="variant">
      <vt:variant>
        <vt:lpstr>Fonts Used</vt:lpstr>
      </vt:variant>
      <vt:variant>
        <vt:i4>12</vt:i4>
      </vt:variant>
      <vt:variant>
        <vt:lpstr>Theme</vt:lpstr>
      </vt:variant>
      <vt:variant>
        <vt:i4>2</vt:i4>
      </vt:variant>
      <vt:variant>
        <vt:lpstr>Embedded OLE Servers</vt:lpstr>
      </vt:variant>
      <vt:variant>
        <vt:i4>1</vt:i4>
      </vt:variant>
      <vt:variant>
        <vt:lpstr>Slide Titles</vt:lpstr>
      </vt:variant>
      <vt:variant>
        <vt:i4>45</vt:i4>
      </vt:variant>
    </vt:vector>
  </HeadingPairs>
  <TitlesOfParts>
    <vt:vector size="60" baseType="lpstr">
      <vt:lpstr>Arial</vt:lpstr>
      <vt:lpstr>Calibri</vt:lpstr>
      <vt:lpstr>Courier New</vt:lpstr>
      <vt:lpstr>Franklin Gothic Medium</vt:lpstr>
      <vt:lpstr>Helvetica</vt:lpstr>
      <vt:lpstr>Helvetica Neue</vt:lpstr>
      <vt:lpstr>Helvetica Neue Thin</vt:lpstr>
      <vt:lpstr>HelvNeue for IBM Light</vt:lpstr>
      <vt:lpstr>MS PGothic</vt:lpstr>
      <vt:lpstr>ＭＳ Ｐゴシック</vt:lpstr>
      <vt:lpstr>Times New Roman</vt:lpstr>
      <vt:lpstr>Wingdings</vt:lpstr>
      <vt:lpstr>1_IMAZ_Template_2013-Aug-2</vt:lpstr>
      <vt:lpstr>IMAZ_Template_2013-Aug-2</vt:lpstr>
      <vt:lpstr>think-cell Slide</vt:lpstr>
      <vt:lpstr>    </vt:lpstr>
      <vt:lpstr>Agenda</vt:lpstr>
      <vt:lpstr>Objectives</vt:lpstr>
      <vt:lpstr>Introductions: Instructor</vt:lpstr>
      <vt:lpstr>Introductions</vt:lpstr>
      <vt:lpstr>PowerPoint Presentation</vt:lpstr>
      <vt:lpstr>IBM is All-in on Spark</vt:lpstr>
      <vt:lpstr>Contribute to the Core: Spark Technology Center</vt:lpstr>
      <vt:lpstr>Contribute to the Core: Actual Code!</vt:lpstr>
      <vt:lpstr>Infuse the Portfolio</vt:lpstr>
      <vt:lpstr>Foster the Community: Big Data University</vt:lpstr>
      <vt:lpstr>Foster the Community: Data Science Experience</vt:lpstr>
      <vt:lpstr>Foster the Community: Bluemix</vt:lpstr>
      <vt:lpstr>Apache Spark Use Cases</vt:lpstr>
      <vt:lpstr>Use Case: SolutionInc</vt:lpstr>
      <vt:lpstr>Use Case: Sensitel</vt:lpstr>
      <vt:lpstr>What is Apache Spark?</vt:lpstr>
      <vt:lpstr>Introducing Apache Spark</vt:lpstr>
      <vt:lpstr>Spark and the Key Libraries</vt:lpstr>
      <vt:lpstr>Why Spark? Performance</vt:lpstr>
      <vt:lpstr>Why Spark? Productive</vt:lpstr>
      <vt:lpstr>Why Spark? Community</vt:lpstr>
      <vt:lpstr>Why Spark? Ease of Use</vt:lpstr>
      <vt:lpstr>What Spark Is Not</vt:lpstr>
      <vt:lpstr>Apache Spark Programming</vt:lpstr>
      <vt:lpstr>Spark Programming Languages</vt:lpstr>
      <vt:lpstr>Functional programming</vt:lpstr>
      <vt:lpstr>Resilient Distributed Dataset (RDD)</vt:lpstr>
      <vt:lpstr>Dataframe</vt:lpstr>
      <vt:lpstr>More about RDDs and DFs</vt:lpstr>
      <vt:lpstr>Apache Spark Code Execution</vt:lpstr>
      <vt:lpstr>Directed Acyclic Graph - DAG</vt:lpstr>
      <vt:lpstr>Sample Code</vt:lpstr>
      <vt:lpstr>Apache Spark Under the hood!</vt:lpstr>
      <vt:lpstr>Spark Application Architecture</vt:lpstr>
      <vt:lpstr>Showing multiple applications</vt:lpstr>
      <vt:lpstr>Apache Spark Libraries</vt:lpstr>
      <vt:lpstr>SparkSQL</vt:lpstr>
      <vt:lpstr>Spark Streaming</vt:lpstr>
      <vt:lpstr>Spark MLlib</vt:lpstr>
      <vt:lpstr>Spark GraphX</vt:lpstr>
      <vt:lpstr>Apache Further Resources</vt:lpstr>
      <vt:lpstr>Additional Resources</vt:lpstr>
      <vt:lpstr>Intro to lab</vt:lpstr>
      <vt:lpstr>Links to Material</vt:lpstr>
    </vt:vector>
  </TitlesOfParts>
  <Manager/>
  <Company/>
  <LinksUpToDate>false</LinksUpToDate>
  <SharedDoc>false</SharedDoc>
  <HyperlinkBase/>
  <HyperlinksChanged>false</HyperlinksChanged>
  <AppVersion>15.0026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title>
  <dc:subject/>
  <dc:creator>JOSEPH KAMBOURAKIS</dc:creator>
  <cp:keywords/>
  <dc:description/>
  <cp:lastModifiedBy>JOSEPH KAMBOURAKIS</cp:lastModifiedBy>
  <cp:revision>22</cp:revision>
  <dcterms:created xsi:type="dcterms:W3CDTF">2016-07-27T16:40:03Z</dcterms:created>
  <dcterms:modified xsi:type="dcterms:W3CDTF">2016-09-29T13:21:06Z</dcterms:modified>
  <cp:category/>
</cp:coreProperties>
</file>